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378" r:id="rId3"/>
    <p:sldId id="354" r:id="rId4"/>
    <p:sldId id="370" r:id="rId5"/>
    <p:sldId id="371" r:id="rId6"/>
    <p:sldId id="377" r:id="rId7"/>
    <p:sldId id="376" r:id="rId8"/>
    <p:sldId id="364" r:id="rId9"/>
    <p:sldId id="374" r:id="rId10"/>
    <p:sldId id="380" r:id="rId11"/>
    <p:sldId id="379" r:id="rId12"/>
    <p:sldId id="305" r:id="rId13"/>
    <p:sldId id="306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AE2"/>
    <a:srgbClr val="773D22"/>
    <a:srgbClr val="F8974E"/>
    <a:srgbClr val="87818D"/>
    <a:srgbClr val="F7D097"/>
    <a:srgbClr val="F1B051"/>
    <a:srgbClr val="AE2E51"/>
    <a:srgbClr val="CAE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ászló Faragó" userId="8c097aaeab2ea537" providerId="LiveId" clId="{B97B3671-748D-4EE1-B205-EC465FC68A37}"/>
    <pc:docChg chg="undo redo custSel addSld delSld modSld sldOrd">
      <pc:chgData name="László Faragó" userId="8c097aaeab2ea537" providerId="LiveId" clId="{B97B3671-748D-4EE1-B205-EC465FC68A37}" dt="2026-10-16T15:49:33.029" v="136"/>
      <pc:docMkLst>
        <pc:docMk/>
      </pc:docMkLst>
      <pc:sldChg chg="addSp delSp modSp mod">
        <pc:chgData name="László Faragó" userId="8c097aaeab2ea537" providerId="LiveId" clId="{B97B3671-748D-4EE1-B205-EC465FC68A37}" dt="2026-10-16T15:00:30.292" v="22" actId="20577"/>
        <pc:sldMkLst>
          <pc:docMk/>
          <pc:sldMk cId="2861872700" sldId="280"/>
        </pc:sldMkLst>
        <pc:spChg chg="del">
          <ac:chgData name="László Faragó" userId="8c097aaeab2ea537" providerId="LiveId" clId="{B97B3671-748D-4EE1-B205-EC465FC68A37}" dt="2026-10-16T14:59:59.923" v="8" actId="21"/>
          <ac:spMkLst>
            <pc:docMk/>
            <pc:sldMk cId="2861872700" sldId="280"/>
            <ac:spMk id="3" creationId="{00000000-0000-0000-0000-000000000000}"/>
          </ac:spMkLst>
        </pc:spChg>
        <pc:spChg chg="del mod">
          <ac:chgData name="László Faragó" userId="8c097aaeab2ea537" providerId="LiveId" clId="{B97B3671-748D-4EE1-B205-EC465FC68A37}" dt="2026-10-16T14:59:09.686" v="1" actId="21"/>
          <ac:spMkLst>
            <pc:docMk/>
            <pc:sldMk cId="2861872700" sldId="280"/>
            <ac:spMk id="4" creationId="{00000000-0000-0000-0000-000000000000}"/>
          </ac:spMkLst>
        </pc:spChg>
        <pc:spChg chg="mod">
          <ac:chgData name="László Faragó" userId="8c097aaeab2ea537" providerId="LiveId" clId="{B97B3671-748D-4EE1-B205-EC465FC68A37}" dt="2026-10-16T15:00:30.292" v="22" actId="20577"/>
          <ac:spMkLst>
            <pc:docMk/>
            <pc:sldMk cId="2861872700" sldId="280"/>
            <ac:spMk id="6" creationId="{00000000-0000-0000-0000-000000000000}"/>
          </ac:spMkLst>
        </pc:spChg>
        <pc:spChg chg="del">
          <ac:chgData name="László Faragó" userId="8c097aaeab2ea537" providerId="LiveId" clId="{B97B3671-748D-4EE1-B205-EC465FC68A37}" dt="2026-10-16T14:59:15.569" v="2" actId="21"/>
          <ac:spMkLst>
            <pc:docMk/>
            <pc:sldMk cId="2861872700" sldId="280"/>
            <ac:spMk id="7" creationId="{00000000-0000-0000-0000-000000000000}"/>
          </ac:spMkLst>
        </pc:spChg>
        <pc:spChg chg="add del">
          <ac:chgData name="László Faragó" userId="8c097aaeab2ea537" providerId="LiveId" clId="{B97B3671-748D-4EE1-B205-EC465FC68A37}" dt="2026-10-16T14:59:27.113" v="5" actId="21"/>
          <ac:spMkLst>
            <pc:docMk/>
            <pc:sldMk cId="2861872700" sldId="280"/>
            <ac:spMk id="13" creationId="{00000000-0000-0000-0000-000000000000}"/>
          </ac:spMkLst>
        </pc:spChg>
        <pc:picChg chg="add mod">
          <ac:chgData name="László Faragó" userId="8c097aaeab2ea537" providerId="LiveId" clId="{B97B3671-748D-4EE1-B205-EC465FC68A37}" dt="2026-10-16T14:59:55.826" v="7" actId="1076"/>
          <ac:picMkLst>
            <pc:docMk/>
            <pc:sldMk cId="2861872700" sldId="280"/>
            <ac:picMk id="2" creationId="{E8B40E09-5554-9F40-578E-331AEE53307A}"/>
          </ac:picMkLst>
        </pc:picChg>
      </pc:sldChg>
      <pc:sldChg chg="addSp delSp modSp mod delAnim">
        <pc:chgData name="László Faragó" userId="8c097aaeab2ea537" providerId="LiveId" clId="{B97B3671-748D-4EE1-B205-EC465FC68A37}" dt="2026-10-16T15:34:28.764" v="122" actId="1076"/>
        <pc:sldMkLst>
          <pc:docMk/>
          <pc:sldMk cId="3095356168" sldId="306"/>
        </pc:sldMkLst>
        <pc:spChg chg="del">
          <ac:chgData name="László Faragó" userId="8c097aaeab2ea537" providerId="LiveId" clId="{B97B3671-748D-4EE1-B205-EC465FC68A37}" dt="2026-10-16T15:32:46.877" v="120" actId="21"/>
          <ac:spMkLst>
            <pc:docMk/>
            <pc:sldMk cId="3095356168" sldId="306"/>
            <ac:spMk id="4" creationId="{00000000-0000-0000-0000-000000000000}"/>
          </ac:spMkLst>
        </pc:spChg>
        <pc:picChg chg="add mod">
          <ac:chgData name="László Faragó" userId="8c097aaeab2ea537" providerId="LiveId" clId="{B97B3671-748D-4EE1-B205-EC465FC68A37}" dt="2026-10-16T15:34:28.764" v="122" actId="1076"/>
          <ac:picMkLst>
            <pc:docMk/>
            <pc:sldMk cId="3095356168" sldId="306"/>
            <ac:picMk id="2" creationId="{D3BF9D62-AA81-61C9-2ADD-3F344CC464D4}"/>
          </ac:picMkLst>
        </pc:picChg>
      </pc:sldChg>
      <pc:sldChg chg="addSp modSp del modAnim">
        <pc:chgData name="László Faragó" userId="8c097aaeab2ea537" providerId="LiveId" clId="{B97B3671-748D-4EE1-B205-EC465FC68A37}" dt="2026-10-16T15:29:57.384" v="118" actId="2696"/>
        <pc:sldMkLst>
          <pc:docMk/>
          <pc:sldMk cId="981738618" sldId="366"/>
        </pc:sldMkLst>
        <pc:picChg chg="add mod">
          <ac:chgData name="László Faragó" userId="8c097aaeab2ea537" providerId="LiveId" clId="{B97B3671-748D-4EE1-B205-EC465FC68A37}" dt="2026-10-16T15:28:16.925" v="40"/>
          <ac:picMkLst>
            <pc:docMk/>
            <pc:sldMk cId="981738618" sldId="366"/>
            <ac:picMk id="3" creationId="{A69BD9F6-27FE-3E2D-D7DC-F07685F09164}"/>
          </ac:picMkLst>
        </pc:picChg>
      </pc:sldChg>
      <pc:sldChg chg="del">
        <pc:chgData name="László Faragó" userId="8c097aaeab2ea537" providerId="LiveId" clId="{B97B3671-748D-4EE1-B205-EC465FC68A37}" dt="2026-10-16T15:32:22.373" v="119" actId="2696"/>
        <pc:sldMkLst>
          <pc:docMk/>
          <pc:sldMk cId="3332721105" sldId="368"/>
        </pc:sldMkLst>
      </pc:sldChg>
      <pc:sldChg chg="modSp del mod">
        <pc:chgData name="László Faragó" userId="8c097aaeab2ea537" providerId="LiveId" clId="{B97B3671-748D-4EE1-B205-EC465FC68A37}" dt="2026-10-16T15:04:25.816" v="24" actId="2696"/>
        <pc:sldMkLst>
          <pc:docMk/>
          <pc:sldMk cId="3503017242" sldId="375"/>
        </pc:sldMkLst>
        <pc:picChg chg="mod">
          <ac:chgData name="László Faragó" userId="8c097aaeab2ea537" providerId="LiveId" clId="{B97B3671-748D-4EE1-B205-EC465FC68A37}" dt="2026-10-16T15:04:20.747" v="23" actId="1076"/>
          <ac:picMkLst>
            <pc:docMk/>
            <pc:sldMk cId="3503017242" sldId="375"/>
            <ac:picMk id="6" creationId="{00000000-0000-0000-0000-000000000000}"/>
          </ac:picMkLst>
        </pc:picChg>
      </pc:sldChg>
      <pc:sldChg chg="addSp delSp modSp mod modAnim">
        <pc:chgData name="László Faragó" userId="8c097aaeab2ea537" providerId="LiveId" clId="{B97B3671-748D-4EE1-B205-EC465FC68A37}" dt="2026-10-16T15:11:48.848" v="39" actId="1076"/>
        <pc:sldMkLst>
          <pc:docMk/>
          <pc:sldMk cId="2485182667" sldId="377"/>
        </pc:sldMkLst>
        <pc:spChg chg="mod">
          <ac:chgData name="László Faragó" userId="8c097aaeab2ea537" providerId="LiveId" clId="{B97B3671-748D-4EE1-B205-EC465FC68A37}" dt="2026-10-16T15:11:35.987" v="35" actId="1076"/>
          <ac:spMkLst>
            <pc:docMk/>
            <pc:sldMk cId="2485182667" sldId="377"/>
            <ac:spMk id="2" creationId="{00000000-0000-0000-0000-000000000000}"/>
          </ac:spMkLst>
        </pc:spChg>
        <pc:spChg chg="del mod">
          <ac:chgData name="László Faragó" userId="8c097aaeab2ea537" providerId="LiveId" clId="{B97B3671-748D-4EE1-B205-EC465FC68A37}" dt="2026-10-16T15:10:56.056" v="27" actId="21"/>
          <ac:spMkLst>
            <pc:docMk/>
            <pc:sldMk cId="2485182667" sldId="377"/>
            <ac:spMk id="3" creationId="{00000000-0000-0000-0000-000000000000}"/>
          </ac:spMkLst>
        </pc:spChg>
        <pc:spChg chg="mod">
          <ac:chgData name="László Faragó" userId="8c097aaeab2ea537" providerId="LiveId" clId="{B97B3671-748D-4EE1-B205-EC465FC68A37}" dt="2026-10-16T15:11:38.740" v="36" actId="1076"/>
          <ac:spMkLst>
            <pc:docMk/>
            <pc:sldMk cId="2485182667" sldId="377"/>
            <ac:spMk id="6" creationId="{00000000-0000-0000-0000-000000000000}"/>
          </ac:spMkLst>
        </pc:spChg>
        <pc:spChg chg="add del mod">
          <ac:chgData name="László Faragó" userId="8c097aaeab2ea537" providerId="LiveId" clId="{B97B3671-748D-4EE1-B205-EC465FC68A37}" dt="2026-10-16T15:11:03.109" v="28" actId="21"/>
          <ac:spMkLst>
            <pc:docMk/>
            <pc:sldMk cId="2485182667" sldId="377"/>
            <ac:spMk id="8" creationId="{3563AE5E-E981-9E34-CD6C-65001B02B2E4}"/>
          </ac:spMkLst>
        </pc:spChg>
        <pc:picChg chg="del">
          <ac:chgData name="László Faragó" userId="8c097aaeab2ea537" providerId="LiveId" clId="{B97B3671-748D-4EE1-B205-EC465FC68A37}" dt="2026-10-16T15:11:25.283" v="32" actId="21"/>
          <ac:picMkLst>
            <pc:docMk/>
            <pc:sldMk cId="2485182667" sldId="377"/>
            <ac:picMk id="4" creationId="{00000000-0000-0000-0000-000000000000}"/>
          </ac:picMkLst>
        </pc:picChg>
        <pc:picChg chg="del">
          <ac:chgData name="László Faragó" userId="8c097aaeab2ea537" providerId="LiveId" clId="{B97B3671-748D-4EE1-B205-EC465FC68A37}" dt="2026-10-16T15:10:39.669" v="25" actId="21"/>
          <ac:picMkLst>
            <pc:docMk/>
            <pc:sldMk cId="2485182667" sldId="377"/>
            <ac:picMk id="7" creationId="{00000000-0000-0000-0000-000000000000}"/>
          </ac:picMkLst>
        </pc:picChg>
        <pc:picChg chg="add mod">
          <ac:chgData name="László Faragó" userId="8c097aaeab2ea537" providerId="LiveId" clId="{B97B3671-748D-4EE1-B205-EC465FC68A37}" dt="2026-10-16T15:11:48.848" v="39" actId="1076"/>
          <ac:picMkLst>
            <pc:docMk/>
            <pc:sldMk cId="2485182667" sldId="377"/>
            <ac:picMk id="9" creationId="{4525389F-86E4-9DF4-4EDD-F762A6A528FA}"/>
          </ac:picMkLst>
        </pc:picChg>
      </pc:sldChg>
      <pc:sldChg chg="delSp modSp mod delAnim">
        <pc:chgData name="László Faragó" userId="8c097aaeab2ea537" providerId="LiveId" clId="{B97B3671-748D-4EE1-B205-EC465FC68A37}" dt="2026-10-16T15:00:24.860" v="11" actId="1076"/>
        <pc:sldMkLst>
          <pc:docMk/>
          <pc:sldMk cId="3587517066" sldId="378"/>
        </pc:sldMkLst>
        <pc:spChg chg="del">
          <ac:chgData name="László Faragó" userId="8c097aaeab2ea537" providerId="LiveId" clId="{B97B3671-748D-4EE1-B205-EC465FC68A37}" dt="2026-10-16T15:00:14.639" v="9" actId="21"/>
          <ac:spMkLst>
            <pc:docMk/>
            <pc:sldMk cId="3587517066" sldId="378"/>
            <ac:spMk id="7" creationId="{00000000-0000-0000-0000-000000000000}"/>
          </ac:spMkLst>
        </pc:spChg>
        <pc:spChg chg="del">
          <ac:chgData name="László Faragó" userId="8c097aaeab2ea537" providerId="LiveId" clId="{B97B3671-748D-4EE1-B205-EC465FC68A37}" dt="2026-10-16T15:00:22.577" v="10" actId="21"/>
          <ac:spMkLst>
            <pc:docMk/>
            <pc:sldMk cId="3587517066" sldId="378"/>
            <ac:spMk id="9" creationId="{00000000-0000-0000-0000-000000000000}"/>
          </ac:spMkLst>
        </pc:spChg>
        <pc:picChg chg="mod">
          <ac:chgData name="László Faragó" userId="8c097aaeab2ea537" providerId="LiveId" clId="{B97B3671-748D-4EE1-B205-EC465FC68A37}" dt="2026-10-16T15:00:24.860" v="11" actId="1076"/>
          <ac:picMkLst>
            <pc:docMk/>
            <pc:sldMk cId="3587517066" sldId="378"/>
            <ac:picMk id="6" creationId="{00000000-0000-0000-0000-000000000000}"/>
          </ac:picMkLst>
        </pc:picChg>
      </pc:sldChg>
      <pc:sldChg chg="addSp delSp modSp new mod ord modAnim">
        <pc:chgData name="László Faragó" userId="8c097aaeab2ea537" providerId="LiveId" clId="{B97B3671-748D-4EE1-B205-EC465FC68A37}" dt="2026-10-16T15:36:54.281" v="127" actId="1076"/>
        <pc:sldMkLst>
          <pc:docMk/>
          <pc:sldMk cId="3815765664" sldId="379"/>
        </pc:sldMkLst>
        <pc:spChg chg="mod">
          <ac:chgData name="László Faragó" userId="8c097aaeab2ea537" providerId="LiveId" clId="{B97B3671-748D-4EE1-B205-EC465FC68A37}" dt="2026-10-16T15:29:36.549" v="114" actId="20577"/>
          <ac:spMkLst>
            <pc:docMk/>
            <pc:sldMk cId="3815765664" sldId="379"/>
            <ac:spMk id="2" creationId="{9F7562EA-C8BE-04D0-9317-A39BBEC12FEE}"/>
          </ac:spMkLst>
        </pc:spChg>
        <pc:spChg chg="del">
          <ac:chgData name="László Faragó" userId="8c097aaeab2ea537" providerId="LiveId" clId="{B97B3671-748D-4EE1-B205-EC465FC68A37}" dt="2026-10-16T15:28:45.192" v="44"/>
          <ac:spMkLst>
            <pc:docMk/>
            <pc:sldMk cId="3815765664" sldId="379"/>
            <ac:spMk id="3" creationId="{210E5F7B-9C31-3EEE-A589-7FB499C0CEE8}"/>
          </ac:spMkLst>
        </pc:spChg>
        <pc:spChg chg="add del mod">
          <ac:chgData name="László Faragó" userId="8c097aaeab2ea537" providerId="LiveId" clId="{B97B3671-748D-4EE1-B205-EC465FC68A37}" dt="2026-10-16T15:36:47.194" v="124"/>
          <ac:spMkLst>
            <pc:docMk/>
            <pc:sldMk cId="3815765664" sldId="379"/>
            <ac:spMk id="6" creationId="{35A8B5D6-646D-1056-D58A-F1194958526B}"/>
          </ac:spMkLst>
        </pc:spChg>
        <pc:picChg chg="add del mod">
          <ac:chgData name="László Faragó" userId="8c097aaeab2ea537" providerId="LiveId" clId="{B97B3671-748D-4EE1-B205-EC465FC68A37}" dt="2026-10-16T15:36:38.017" v="123" actId="21"/>
          <ac:picMkLst>
            <pc:docMk/>
            <pc:sldMk cId="3815765664" sldId="379"/>
            <ac:picMk id="4" creationId="{0C94371D-7033-C527-A915-FEF8573A4B1E}"/>
          </ac:picMkLst>
        </pc:picChg>
        <pc:picChg chg="add mod">
          <ac:chgData name="László Faragó" userId="8c097aaeab2ea537" providerId="LiveId" clId="{B97B3671-748D-4EE1-B205-EC465FC68A37}" dt="2026-10-16T15:36:54.281" v="127" actId="1076"/>
          <ac:picMkLst>
            <pc:docMk/>
            <pc:sldMk cId="3815765664" sldId="379"/>
            <ac:picMk id="7" creationId="{10B2A275-A0A0-42F2-3EEB-8E01A101D30A}"/>
          </ac:picMkLst>
        </pc:picChg>
      </pc:sldChg>
      <pc:sldChg chg="modSp new mod ord">
        <pc:chgData name="László Faragó" userId="8c097aaeab2ea537" providerId="LiveId" clId="{B97B3671-748D-4EE1-B205-EC465FC68A37}" dt="2026-10-16T15:49:33.029" v="136"/>
        <pc:sldMkLst>
          <pc:docMk/>
          <pc:sldMk cId="807560021" sldId="380"/>
        </pc:sldMkLst>
        <pc:spChg chg="mod">
          <ac:chgData name="László Faragó" userId="8c097aaeab2ea537" providerId="LiveId" clId="{B97B3671-748D-4EE1-B205-EC465FC68A37}" dt="2026-10-16T15:49:14.110" v="135" actId="20577"/>
          <ac:spMkLst>
            <pc:docMk/>
            <pc:sldMk cId="807560021" sldId="380"/>
            <ac:spMk id="2" creationId="{DBD885DC-B9BE-17E1-EB86-894CF40D0924}"/>
          </ac:spMkLst>
        </pc:spChg>
        <pc:spChg chg="mod">
          <ac:chgData name="László Faragó" userId="8c097aaeab2ea537" providerId="LiveId" clId="{B97B3671-748D-4EE1-B205-EC465FC68A37}" dt="2026-10-16T15:49:33.029" v="136"/>
          <ac:spMkLst>
            <pc:docMk/>
            <pc:sldMk cId="807560021" sldId="380"/>
            <ac:spMk id="3" creationId="{774155F7-B53C-1195-91E2-EA9E652CB1A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3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06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59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458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641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53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932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48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57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15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1760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28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2766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341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777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9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2026. 10. 16.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hyperlink" Target="https://www.youtube.com/watch?v=m2B2KrKKAFc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lasf7\OneDrive\Asztali%20g&#233;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-1" y="7886"/>
            <a:ext cx="12192000" cy="707886"/>
          </a:xfrm>
          <a:prstGeom prst="rect">
            <a:avLst/>
          </a:prstGeom>
          <a:solidFill>
            <a:srgbClr val="CAEBFB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u-H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Aki Istent választja: Ruth története  </a:t>
            </a:r>
            <a:endParaRPr kumimoji="0" lang="hu-HU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5" y="801503"/>
            <a:ext cx="4437017" cy="3327763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E8B40E09-5554-9F40-578E-331AEE533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236" y="2627306"/>
            <a:ext cx="5858764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7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2045" y="4741817"/>
            <a:ext cx="1397725" cy="157772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469570" y="265380"/>
            <a:ext cx="8978685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Kezdjük közös imádsággal a hittanórát!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465" y="1188440"/>
            <a:ext cx="5380529" cy="54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1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50436" y="874242"/>
            <a:ext cx="7893424" cy="655706"/>
          </a:xfr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Hallgassuk meg ezt az éneket! </a:t>
            </a: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1405" y="254151"/>
            <a:ext cx="1669528" cy="1674245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2169517" y="1773064"/>
            <a:ext cx="5132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6096000" y="1497509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2440142" y="2325368"/>
            <a:ext cx="6096000" cy="16927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hu-HU" sz="26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Úr gondol ránk. </a:t>
            </a:r>
          </a:p>
          <a:p>
            <a:r>
              <a:rPr lang="hu-HU" sz="2600" b="0" i="0" dirty="0">
                <a:solidFill>
                  <a:srgbClr val="3B3B3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Az Úr gondol ránk.</a:t>
            </a:r>
          </a:p>
          <a:p>
            <a:r>
              <a:rPr lang="hu-HU" sz="26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Úr gondol ránk és Ő megáld.</a:t>
            </a:r>
          </a:p>
          <a:p>
            <a:r>
              <a:rPr lang="hu-HU" sz="2600" b="0" i="0" dirty="0">
                <a:solidFill>
                  <a:srgbClr val="3B3B3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Az Úr gondol ránk és Ő megáld!</a:t>
            </a:r>
          </a:p>
        </p:txBody>
      </p:sp>
      <p:pic>
        <p:nvPicPr>
          <p:cNvPr id="2" name="Az úr gondol rá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76719" y="2089403"/>
            <a:ext cx="1238310" cy="123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1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92055" y="543089"/>
            <a:ext cx="8911687" cy="1280890"/>
          </a:xfr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Gondolkozzunk!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92055" y="2281516"/>
            <a:ext cx="9197220" cy="37776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Válaszolj a kérdésre!</a:t>
            </a:r>
          </a:p>
          <a:p>
            <a:pPr>
              <a:buFontTx/>
              <a:buChar char="-"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Mit gondolsz, hogyan gondoskodik rólad Isten?</a:t>
            </a:r>
          </a:p>
          <a:p>
            <a:pPr>
              <a:buFontTx/>
              <a:buChar char="-"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Milyen jelét látod annak, hogy Ő vezeti az életed és figyel is rád? 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6584" y="233470"/>
            <a:ext cx="1926986" cy="190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68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3575" y="1546412"/>
            <a:ext cx="8222607" cy="511564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Mit gondolsz, képes volnál valaki másnak a kedvéért egy idegen országban letelepedni? </a:t>
            </a:r>
          </a:p>
          <a:p>
            <a:pPr marL="0" indent="0">
              <a:buNone/>
            </a:pPr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Könnyű vagy nehéz alkalmazkodni más országban lévő szokásokhoz, hagyományhoz, kultúrához? </a:t>
            </a:r>
          </a:p>
          <a:p>
            <a:pPr marL="0" indent="0">
              <a:buNone/>
            </a:pPr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Szívesen élnél külföldön? </a:t>
            </a:r>
            <a:b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0372" y="352396"/>
            <a:ext cx="10665875" cy="119401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Beszélgessünk!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384" y="626303"/>
            <a:ext cx="2010030" cy="194208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188" y="2986399"/>
            <a:ext cx="3218421" cy="330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24356" y="0"/>
            <a:ext cx="8911687" cy="91730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Ruth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történetének feldolgozása </a:t>
            </a:r>
          </a:p>
        </p:txBody>
      </p:sp>
      <p:sp>
        <p:nvSpPr>
          <p:cNvPr id="6" name="Téglalap 5"/>
          <p:cNvSpPr/>
          <p:nvPr/>
        </p:nvSpPr>
        <p:spPr>
          <a:xfrm>
            <a:off x="3295378" y="458653"/>
            <a:ext cx="4177747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5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Nézzük meg ezt a kisfilmet!</a:t>
            </a:r>
          </a:p>
          <a:p>
            <a:endParaRPr lang="hu-HU" dirty="0"/>
          </a:p>
        </p:txBody>
      </p:sp>
      <p:pic>
        <p:nvPicPr>
          <p:cNvPr id="9" name="Gyermekek Bibliája Ószövetség - 15. Ruth új családja">
            <a:hlinkClick r:id="" action="ppaction://media"/>
            <a:extLst>
              <a:ext uri="{FF2B5EF4-FFF2-40B4-BE49-F238E27FC236}">
                <a16:creationId xmlns:a16="http://schemas.microsoft.com/office/drawing/2014/main" id="{4525389F-86E4-9DF4-4EDD-F762A6A528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4356" y="1212706"/>
            <a:ext cx="8405822" cy="472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8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6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16183" y="193035"/>
            <a:ext cx="7767278" cy="865055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Ruth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története röviden</a:t>
            </a:r>
            <a:b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0263" y="1214846"/>
            <a:ext cx="11599817" cy="5408023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Ennek a történetnek a szereplői döntéshelyzetbe kerülnek. </a:t>
            </a:r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Elímelek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 családjával együtt elhagyja népét és idegen országba költözik </a:t>
            </a:r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Móáb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 földjére, mert éhínség támadt saját hazájukban.</a:t>
            </a:r>
          </a:p>
          <a:p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Elímelek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 hamarosan meghalt az idegen földön, </a:t>
            </a:r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Naomi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 fiaival ott maradtak, akik </a:t>
            </a:r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móábi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 származású nőket vettek feleségül, </a:t>
            </a:r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Orpát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Ruthot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Egy idő múlva a fiúk is meghaltak. </a:t>
            </a:r>
            <a:r>
              <a:rPr lang="hu-HU" sz="2700" dirty="0" err="1">
                <a:latin typeface="Arial" panose="020B0604020202020204" pitchFamily="34" charset="0"/>
                <a:cs typeface="Arial" panose="020B0604020202020204" pitchFamily="34" charset="0"/>
              </a:rPr>
              <a:t>Naomi</a:t>
            </a:r>
            <a:r>
              <a:rPr lang="hu-HU" sz="2700" dirty="0">
                <a:latin typeface="Arial" panose="020B0604020202020204" pitchFamily="34" charset="0"/>
                <a:cs typeface="Arial" panose="020B0604020202020204" pitchFamily="34" charset="0"/>
              </a:rPr>
              <a:t> ezután úgy döntött, hogy visszamegy hazájába, mert meghallotta, hogy az Úr ismét adott kenyeret az Ő népének.</a:t>
            </a:r>
          </a:p>
          <a:p>
            <a:r>
              <a:rPr lang="hu-HU" sz="2700" b="1" dirty="0" err="1">
                <a:latin typeface="Arial" panose="020B0604020202020204" pitchFamily="34" charset="0"/>
                <a:cs typeface="Arial" panose="020B0604020202020204" pitchFamily="34" charset="0"/>
              </a:rPr>
              <a:t>Ruth</a:t>
            </a:r>
            <a:r>
              <a:rPr lang="hu-HU" sz="2700" b="1" dirty="0">
                <a:latin typeface="Arial" panose="020B0604020202020204" pitchFamily="34" charset="0"/>
                <a:cs typeface="Arial" panose="020B0604020202020204" pitchFamily="34" charset="0"/>
              </a:rPr>
              <a:t> egy nagyon fontos döntést hoz. A hit döntését hozza. Ő Isten népét választja, </a:t>
            </a:r>
            <a:r>
              <a:rPr lang="hu-HU" sz="2700" b="1" dirty="0" err="1">
                <a:latin typeface="Arial" panose="020B0604020202020204" pitchFamily="34" charset="0"/>
                <a:cs typeface="Arial" panose="020B0604020202020204" pitchFamily="34" charset="0"/>
              </a:rPr>
              <a:t>Naomival</a:t>
            </a:r>
            <a:r>
              <a:rPr lang="hu-HU" sz="2700" b="1" dirty="0">
                <a:latin typeface="Arial" panose="020B0604020202020204" pitchFamily="34" charset="0"/>
                <a:cs typeface="Arial" panose="020B0604020202020204" pitchFamily="34" charset="0"/>
              </a:rPr>
              <a:t> együtt Júda földjén, Betlehemben telepedik le!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58" y="26814"/>
            <a:ext cx="1206709" cy="119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6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97843" y="476192"/>
            <a:ext cx="8911687" cy="841620"/>
          </a:xfr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Jól jegyezd meg!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8827" y="2234263"/>
            <a:ext cx="10663518" cy="4297166"/>
          </a:xfrm>
        </p:spPr>
        <p:txBody>
          <a:bodyPr>
            <a:noAutofit/>
          </a:bodyPr>
          <a:lstStyle/>
          <a:p>
            <a:r>
              <a:rPr lang="hu-HU" sz="3200" dirty="0" err="1">
                <a:latin typeface="Arial" panose="020B0604020202020204" pitchFamily="34" charset="0"/>
                <a:cs typeface="Arial" panose="020B0604020202020204" pitchFamily="34" charset="0"/>
              </a:rPr>
              <a:t>Ruth</a:t>
            </a: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 Isten népét választotta. 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Isten tervében mindenkinek megvan a helye. 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Nekünk nem kell nagy utat bejárni ahhoz, hogy tartozzunk valahová!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Bárki részese lehet Isten népének! 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Számodra is nyitva van az Isten népéhez való tartozás lehetősége Krisztus </a:t>
            </a:r>
            <a:r>
              <a:rPr lang="hu-HU" sz="3200">
                <a:latin typeface="Arial" panose="020B0604020202020204" pitchFamily="34" charset="0"/>
                <a:cs typeface="Arial" panose="020B0604020202020204" pitchFamily="34" charset="0"/>
              </a:rPr>
              <a:t>által! </a:t>
            </a:r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882" y="283054"/>
            <a:ext cx="1597463" cy="157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8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87909" y="424870"/>
            <a:ext cx="8911687" cy="982621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Gondolkozzunk!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66252" y="2297463"/>
            <a:ext cx="8915400" cy="234042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hu-H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u-H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96" y="4943592"/>
            <a:ext cx="1380756" cy="137299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259" y="185469"/>
            <a:ext cx="1748675" cy="171953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0377" y="2815546"/>
            <a:ext cx="2967497" cy="197519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110087" y="1775570"/>
            <a:ext cx="6396455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Gondolj arra, hogy van-e most valami, amiben </a:t>
            </a:r>
            <a:r>
              <a:rPr lang="hu-HU" sz="2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döntened</a:t>
            </a:r>
            <a:r>
              <a:rPr lang="hu-HU" sz="2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kell, de nem nagyon tudod még, hogy mit tegyél.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segítséget tud adni ahhoz, hogy jól </a:t>
            </a:r>
            <a:r>
              <a:rPr lang="hu-HU" sz="2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dönts</a:t>
            </a:r>
            <a:r>
              <a:rPr lang="hu-HU" sz="2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2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 papírcsíkra írd fel azt a témát, ami eszedbe jutott.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2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Keress magadnak egy nyugodt helyet és imádságod közben erre a kérdésedre koncentrálj!</a:t>
            </a:r>
          </a:p>
          <a:p>
            <a:endParaRPr lang="hu-H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693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D885DC-B9BE-17E1-EB86-894CF40D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Játék</a:t>
            </a:r>
            <a:endParaRPr lang="en-GB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4155F7-B53C-1195-91E2-EA9E652CB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 action="ppaction://hlinkfile"/>
              </a:rPr>
              <a:t>https://wordwall.net/resource/62102847/ruth-t%C3%B6rt%C3%A9nete-kieg%C3%A9sz%C3%ADt%C5%91s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7560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7562EA-C8BE-04D0-9317-A39BBEC1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Úr csodásan működik…..</a:t>
            </a:r>
            <a:endParaRPr lang="en-GB" dirty="0"/>
          </a:p>
        </p:txBody>
      </p:sp>
      <p:pic>
        <p:nvPicPr>
          <p:cNvPr id="7" name="Az Úr csodásan működik - Keresztény ének">
            <a:hlinkClick r:id="" action="ppaction://media"/>
            <a:extLst>
              <a:ext uri="{FF2B5EF4-FFF2-40B4-BE49-F238E27FC236}">
                <a16:creationId xmlns:a16="http://schemas.microsoft.com/office/drawing/2014/main" id="{10B2A275-A0A0-42F2-3EEB-8E01A101D30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8163" y="1481973"/>
            <a:ext cx="8447630" cy="4751917"/>
          </a:xfrm>
        </p:spPr>
      </p:pic>
    </p:spTree>
    <p:extLst>
      <p:ext uri="{BB962C8B-B14F-4D97-AF65-F5344CB8AC3E}">
        <p14:creationId xmlns:p14="http://schemas.microsoft.com/office/powerpoint/2010/main" val="381576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ercs függőlegesen 1"/>
          <p:cNvSpPr/>
          <p:nvPr/>
        </p:nvSpPr>
        <p:spPr>
          <a:xfrm>
            <a:off x="1698171" y="35029"/>
            <a:ext cx="7732085" cy="6230983"/>
          </a:xfrm>
          <a:prstGeom prst="vertic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300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Atyánk, aki a mennyekben vagy, szenteltessék meg a te neved,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jöjjön el a te országod, legyen meg a te akaratod, amint a mennyben, úgy a földön is;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Mindennapi kenyerünket add meg nekünk ma,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bocsásd meg vétkeinket, miképpen mi is megbocsátunk az ellenünk vétkezőknek;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ne </a:t>
            </a:r>
            <a:r>
              <a:rPr lang="hu-HU" sz="23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vígy</a:t>
            </a: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minket kísértésbe, de szabadíts meg a gonosztól;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Mert tied az ország, a hatalom és a dicsőség mindörökké.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Ámen.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(Mt 6,9-13)</a:t>
            </a:r>
          </a:p>
        </p:txBody>
      </p:sp>
      <p:pic>
        <p:nvPicPr>
          <p:cNvPr id="4" name="Kép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85856" y="889125"/>
            <a:ext cx="1728811" cy="162002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893858" y="247371"/>
            <a:ext cx="4199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Így imádkozzunk! </a:t>
            </a:r>
          </a:p>
        </p:txBody>
      </p:sp>
    </p:spTree>
    <p:extLst>
      <p:ext uri="{BB962C8B-B14F-4D97-AF65-F5344CB8AC3E}">
        <p14:creationId xmlns:p14="http://schemas.microsoft.com/office/powerpoint/2010/main" val="323637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3122024" y="1422965"/>
            <a:ext cx="6122004" cy="28623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„Mert ahová te mégy, oda megyek, ahol te megszállsz,</a:t>
            </a:r>
          </a:p>
          <a:p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ott szállok meg én is. Néped az én népem,</a:t>
            </a:r>
          </a:p>
          <a:p>
            <a:r>
              <a:rPr lang="de-DE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Istened</a:t>
            </a:r>
            <a:r>
              <a:rPr 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én</a:t>
            </a:r>
            <a:r>
              <a:rPr 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Istenem</a:t>
            </a:r>
            <a:r>
              <a:rPr lang="de-DE" sz="3000" b="1" dirty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r>
              <a:rPr lang="hu-HU" sz="3000" dirty="0" err="1">
                <a:latin typeface="Arial" panose="020B0604020202020204" pitchFamily="34" charset="0"/>
                <a:cs typeface="Arial" panose="020B0604020202020204" pitchFamily="34" charset="0"/>
              </a:rPr>
              <a:t>Ruth</a:t>
            </a: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 1,16</a:t>
            </a:r>
            <a:endParaRPr lang="hu-HU" sz="3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2638575" y="310801"/>
            <a:ext cx="6096000" cy="707886"/>
          </a:xfrm>
          <a:prstGeom prst="rect">
            <a:avLst/>
          </a:prstGeom>
          <a:ln w="50800">
            <a:noFill/>
          </a:ln>
        </p:spPr>
        <p:txBody>
          <a:bodyPr>
            <a:spAutoFit/>
          </a:bodyPr>
          <a:lstStyle/>
          <a:p>
            <a:pPr algn="ctr"/>
            <a:r>
              <a:rPr lang="hu-HU" sz="4000" dirty="0">
                <a:solidFill>
                  <a:srgbClr val="AE2E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Áldás, Békesség!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D3BF9D62-AA81-61C9-2ADD-3F344CC46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975" y="4437800"/>
            <a:ext cx="5005250" cy="210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7_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6265</TotalTime>
  <Words>498</Words>
  <Application>Microsoft Office PowerPoint</Application>
  <PresentationFormat>Szélesvásznú</PresentationFormat>
  <Paragraphs>49</Paragraphs>
  <Slides>13</Slides>
  <Notes>0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Times New Roman</vt:lpstr>
      <vt:lpstr>Wingdings</vt:lpstr>
      <vt:lpstr>Wingdings 3</vt:lpstr>
      <vt:lpstr>7_Szálak</vt:lpstr>
      <vt:lpstr>PowerPoint-bemutató</vt:lpstr>
      <vt:lpstr>PowerPoint-bemutató</vt:lpstr>
      <vt:lpstr>PowerPoint-bemutató</vt:lpstr>
      <vt:lpstr>Gondolkozzunk!</vt:lpstr>
      <vt:lpstr>Beszélgessünk!</vt:lpstr>
      <vt:lpstr>Ruth történetének feldolgozása </vt:lpstr>
      <vt:lpstr>Ruth története röviden </vt:lpstr>
      <vt:lpstr>Jól jegyezd meg! </vt:lpstr>
      <vt:lpstr>Gondolkozzunk!  </vt:lpstr>
      <vt:lpstr>Játék</vt:lpstr>
      <vt:lpstr>Az Úr csodásan működik…..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Zimányi Noémi</dc:creator>
  <cp:lastModifiedBy>László Faragó</cp:lastModifiedBy>
  <cp:revision>618</cp:revision>
  <dcterms:created xsi:type="dcterms:W3CDTF">2020-03-16T06:58:02Z</dcterms:created>
  <dcterms:modified xsi:type="dcterms:W3CDTF">2026-10-16T15:50:05Z</dcterms:modified>
</cp:coreProperties>
</file>