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368" r:id="rId3"/>
    <p:sldId id="354" r:id="rId4"/>
    <p:sldId id="372" r:id="rId5"/>
    <p:sldId id="373" r:id="rId6"/>
    <p:sldId id="369" r:id="rId7"/>
    <p:sldId id="361" r:id="rId8"/>
    <p:sldId id="364" r:id="rId9"/>
    <p:sldId id="363" r:id="rId10"/>
    <p:sldId id="370" r:id="rId11"/>
    <p:sldId id="365" r:id="rId12"/>
    <p:sldId id="366" r:id="rId13"/>
    <p:sldId id="360" r:id="rId14"/>
    <p:sldId id="353" r:id="rId15"/>
    <p:sldId id="371" r:id="rId16"/>
    <p:sldId id="306" r:id="rId17"/>
    <p:sldId id="305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E2"/>
    <a:srgbClr val="773D22"/>
    <a:srgbClr val="F8974E"/>
    <a:srgbClr val="87818D"/>
    <a:srgbClr val="F7D097"/>
    <a:srgbClr val="F1B051"/>
    <a:srgbClr val="AE2E51"/>
    <a:srgbClr val="CAE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ászló Faragó" userId="8c097aaeab2ea537" providerId="LiveId" clId="{B97B3671-748D-4EE1-B205-EC465FC68A37}"/>
    <pc:docChg chg="custSel addSld delSld modSld sldOrd">
      <pc:chgData name="László Faragó" userId="8c097aaeab2ea537" providerId="LiveId" clId="{B97B3671-748D-4EE1-B205-EC465FC68A37}" dt="2026-10-02T13:34:03.018" v="344" actId="1076"/>
      <pc:docMkLst>
        <pc:docMk/>
      </pc:docMkLst>
      <pc:sldChg chg="addSp modSp mod">
        <pc:chgData name="László Faragó" userId="8c097aaeab2ea537" providerId="LiveId" clId="{B97B3671-748D-4EE1-B205-EC465FC68A37}" dt="2026-10-02T13:34:03.018" v="344" actId="1076"/>
        <pc:sldMkLst>
          <pc:docMk/>
          <pc:sldMk cId="3095356168" sldId="306"/>
        </pc:sldMkLst>
        <pc:spChg chg="mod">
          <ac:chgData name="László Faragó" userId="8c097aaeab2ea537" providerId="LiveId" clId="{B97B3671-748D-4EE1-B205-EC465FC68A37}" dt="2026-10-02T13:32:10.442" v="342" actId="1076"/>
          <ac:spMkLst>
            <pc:docMk/>
            <pc:sldMk cId="3095356168" sldId="306"/>
            <ac:spMk id="6" creationId="{00000000-0000-0000-0000-000000000000}"/>
          </ac:spMkLst>
        </pc:spChg>
        <pc:picChg chg="add mod">
          <ac:chgData name="László Faragó" userId="8c097aaeab2ea537" providerId="LiveId" clId="{B97B3671-748D-4EE1-B205-EC465FC68A37}" dt="2026-10-02T13:34:03.018" v="344" actId="1076"/>
          <ac:picMkLst>
            <pc:docMk/>
            <pc:sldMk cId="3095356168" sldId="306"/>
            <ac:picMk id="2" creationId="{7D40E697-4AA7-1E40-6390-682E171BFCCF}"/>
          </ac:picMkLst>
        </pc:picChg>
      </pc:sldChg>
      <pc:sldChg chg="del">
        <pc:chgData name="László Faragó" userId="8c097aaeab2ea537" providerId="LiveId" clId="{B97B3671-748D-4EE1-B205-EC465FC68A37}" dt="2026-10-02T12:57:55.609" v="10" actId="2696"/>
        <pc:sldMkLst>
          <pc:docMk/>
          <pc:sldMk cId="36644089" sldId="367"/>
        </pc:sldMkLst>
      </pc:sldChg>
      <pc:sldChg chg="addSp delSp modSp mod delAnim modAnim">
        <pc:chgData name="László Faragó" userId="8c097aaeab2ea537" providerId="LiveId" clId="{B97B3671-748D-4EE1-B205-EC465FC68A37}" dt="2026-10-02T12:59:34.276" v="25" actId="1076"/>
        <pc:sldMkLst>
          <pc:docMk/>
          <pc:sldMk cId="2237987373" sldId="369"/>
        </pc:sldMkLst>
        <pc:spChg chg="add mod">
          <ac:chgData name="László Faragó" userId="8c097aaeab2ea537" providerId="LiveId" clId="{B97B3671-748D-4EE1-B205-EC465FC68A37}" dt="2026-10-02T12:59:14.527" v="21" actId="1076"/>
          <ac:spMkLst>
            <pc:docMk/>
            <pc:sldMk cId="2237987373" sldId="369"/>
            <ac:spMk id="3" creationId="{388C70D9-5364-AC2D-BC05-99F334510ECC}"/>
          </ac:spMkLst>
        </pc:spChg>
        <pc:picChg chg="del">
          <ac:chgData name="László Faragó" userId="8c097aaeab2ea537" providerId="LiveId" clId="{B97B3671-748D-4EE1-B205-EC465FC68A37}" dt="2026-10-02T12:58:17.336" v="12" actId="21"/>
          <ac:picMkLst>
            <pc:docMk/>
            <pc:sldMk cId="2237987373" sldId="369"/>
            <ac:picMk id="2" creationId="{AED0BDBE-E554-AC73-43FA-5538E43012DC}"/>
          </ac:picMkLst>
        </pc:picChg>
        <pc:picChg chg="add mod">
          <ac:chgData name="László Faragó" userId="8c097aaeab2ea537" providerId="LiveId" clId="{B97B3671-748D-4EE1-B205-EC465FC68A37}" dt="2026-10-02T12:59:34.276" v="25" actId="1076"/>
          <ac:picMkLst>
            <pc:docMk/>
            <pc:sldMk cId="2237987373" sldId="369"/>
            <ac:picMk id="4" creationId="{24BACA99-F812-B35C-9F00-C8A36490F257}"/>
          </ac:picMkLst>
        </pc:picChg>
      </pc:sldChg>
      <pc:sldChg chg="addSp delSp modSp mod delAnim modAnim">
        <pc:chgData name="László Faragó" userId="8c097aaeab2ea537" providerId="LiveId" clId="{B97B3671-748D-4EE1-B205-EC465FC68A37}" dt="2026-10-02T12:58:02.143" v="11" actId="1076"/>
        <pc:sldMkLst>
          <pc:docMk/>
          <pc:sldMk cId="1287191958" sldId="371"/>
        </pc:sldMkLst>
        <pc:spChg chg="add mod">
          <ac:chgData name="László Faragó" userId="8c097aaeab2ea537" providerId="LiveId" clId="{B97B3671-748D-4EE1-B205-EC465FC68A37}" dt="2026-10-02T12:57:48.505" v="9" actId="1076"/>
          <ac:spMkLst>
            <pc:docMk/>
            <pc:sldMk cId="1287191958" sldId="371"/>
            <ac:spMk id="4" creationId="{8F1E3936-705C-B355-0375-5A9D12124331}"/>
          </ac:spMkLst>
        </pc:spChg>
        <pc:picChg chg="del">
          <ac:chgData name="László Faragó" userId="8c097aaeab2ea537" providerId="LiveId" clId="{B97B3671-748D-4EE1-B205-EC465FC68A37}" dt="2026-10-02T12:56:39.879" v="0" actId="21"/>
          <ac:picMkLst>
            <pc:docMk/>
            <pc:sldMk cId="1287191958" sldId="371"/>
            <ac:picMk id="2" creationId="{8DFFD888-0CD6-67FB-EA15-91A1C2798457}"/>
          </ac:picMkLst>
        </pc:picChg>
        <pc:picChg chg="add mod">
          <ac:chgData name="László Faragó" userId="8c097aaeab2ea537" providerId="LiveId" clId="{B97B3671-748D-4EE1-B205-EC465FC68A37}" dt="2026-10-02T12:58:02.143" v="11" actId="1076"/>
          <ac:picMkLst>
            <pc:docMk/>
            <pc:sldMk cId="1287191958" sldId="371"/>
            <ac:picMk id="3" creationId="{86CD2E0D-1319-30B8-C3B7-7C72A40530D6}"/>
          </ac:picMkLst>
        </pc:picChg>
      </pc:sldChg>
      <pc:sldChg chg="addSp modSp new mod ord">
        <pc:chgData name="László Faragó" userId="8c097aaeab2ea537" providerId="LiveId" clId="{B97B3671-748D-4EE1-B205-EC465FC68A37}" dt="2026-10-02T13:16:59.471" v="76" actId="20577"/>
        <pc:sldMkLst>
          <pc:docMk/>
          <pc:sldMk cId="51878446" sldId="372"/>
        </pc:sldMkLst>
        <pc:spChg chg="add mod">
          <ac:chgData name="László Faragó" userId="8c097aaeab2ea537" providerId="LiveId" clId="{B97B3671-748D-4EE1-B205-EC465FC68A37}" dt="2026-10-02T13:16:59.471" v="76" actId="20577"/>
          <ac:spMkLst>
            <pc:docMk/>
            <pc:sldMk cId="51878446" sldId="372"/>
            <ac:spMk id="4" creationId="{6144A06A-0792-D26E-28D9-E5AA9A4A2BD2}"/>
          </ac:spMkLst>
        </pc:spChg>
        <pc:picChg chg="add">
          <ac:chgData name="László Faragó" userId="8c097aaeab2ea537" providerId="LiveId" clId="{B97B3671-748D-4EE1-B205-EC465FC68A37}" dt="2026-10-02T13:14:21.529" v="29" actId="22"/>
          <ac:picMkLst>
            <pc:docMk/>
            <pc:sldMk cId="51878446" sldId="372"/>
            <ac:picMk id="3" creationId="{B80CAC64-3534-BB0C-28CA-AAFDEAE4260E}"/>
          </ac:picMkLst>
        </pc:picChg>
      </pc:sldChg>
      <pc:sldChg chg="addSp delSp modSp new mod">
        <pc:chgData name="László Faragó" userId="8c097aaeab2ea537" providerId="LiveId" clId="{B97B3671-748D-4EE1-B205-EC465FC68A37}" dt="2026-10-02T13:30:54.808" v="341" actId="20577"/>
        <pc:sldMkLst>
          <pc:docMk/>
          <pc:sldMk cId="1248025364" sldId="373"/>
        </pc:sldMkLst>
        <pc:spChg chg="add del mod">
          <ac:chgData name="László Faragó" userId="8c097aaeab2ea537" providerId="LiveId" clId="{B97B3671-748D-4EE1-B205-EC465FC68A37}" dt="2026-10-02T13:17:27.533" v="77" actId="21"/>
          <ac:spMkLst>
            <pc:docMk/>
            <pc:sldMk cId="1248025364" sldId="373"/>
            <ac:spMk id="3" creationId="{A30229E0-4E51-9F7B-8222-B6260F025F66}"/>
          </ac:spMkLst>
        </pc:spChg>
        <pc:spChg chg="add mod">
          <ac:chgData name="László Faragó" userId="8c097aaeab2ea537" providerId="LiveId" clId="{B97B3671-748D-4EE1-B205-EC465FC68A37}" dt="2026-10-02T13:19:44.768" v="83" actId="255"/>
          <ac:spMkLst>
            <pc:docMk/>
            <pc:sldMk cId="1248025364" sldId="373"/>
            <ac:spMk id="6" creationId="{C949917D-13E5-E080-68EE-6FC3C128F2F0}"/>
          </ac:spMkLst>
        </pc:spChg>
        <pc:spChg chg="add mod">
          <ac:chgData name="László Faragó" userId="8c097aaeab2ea537" providerId="LiveId" clId="{B97B3671-748D-4EE1-B205-EC465FC68A37}" dt="2026-10-02T13:30:54.808" v="341" actId="20577"/>
          <ac:spMkLst>
            <pc:docMk/>
            <pc:sldMk cId="1248025364" sldId="373"/>
            <ac:spMk id="8" creationId="{0B8FA5CD-892D-E719-BEAC-4F1EFB4DB540}"/>
          </ac:spMkLst>
        </pc:spChg>
        <pc:picChg chg="add mod">
          <ac:chgData name="László Faragó" userId="8c097aaeab2ea537" providerId="LiveId" clId="{B97B3671-748D-4EE1-B205-EC465FC68A37}" dt="2026-10-02T13:19:57.307" v="84" actId="1076"/>
          <ac:picMkLst>
            <pc:docMk/>
            <pc:sldMk cId="1248025364" sldId="373"/>
            <ac:picMk id="5" creationId="{A67B548C-9913-50C6-100E-DFE811C62DFA}"/>
          </ac:picMkLst>
        </pc:picChg>
        <pc:picChg chg="add mod">
          <ac:chgData name="László Faragó" userId="8c097aaeab2ea537" providerId="LiveId" clId="{B97B3671-748D-4EE1-B205-EC465FC68A37}" dt="2026-10-02T13:21:10.651" v="88" actId="1076"/>
          <ac:picMkLst>
            <pc:docMk/>
            <pc:sldMk cId="1248025364" sldId="373"/>
            <ac:picMk id="7" creationId="{2D4A63BD-890A-1BCD-E4F9-1182FD4A8549}"/>
          </ac:picMkLst>
        </pc:picChg>
        <pc:picChg chg="add mod">
          <ac:chgData name="László Faragó" userId="8c097aaeab2ea537" providerId="LiveId" clId="{B97B3671-748D-4EE1-B205-EC465FC68A37}" dt="2026-10-02T13:22:42.573" v="92" actId="1076"/>
          <ac:picMkLst>
            <pc:docMk/>
            <pc:sldMk cId="1248025364" sldId="373"/>
            <ac:picMk id="1026" creationId="{6A941189-6C02-E687-F6B1-994AA8B3A25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3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06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9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5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6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53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93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8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57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1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1760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2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2766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341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777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9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-1" y="7886"/>
            <a:ext cx="12192000" cy="830997"/>
          </a:xfrm>
          <a:prstGeom prst="rect">
            <a:avLst/>
          </a:prstGeom>
          <a:solidFill>
            <a:srgbClr val="CAEB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8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hív: Ki vagyok én?  </a:t>
            </a:r>
            <a:r>
              <a:rPr lang="hu-HU" sz="3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Lekerekített téglalap 1"/>
          <p:cNvSpPr/>
          <p:nvPr/>
        </p:nvSpPr>
        <p:spPr>
          <a:xfrm>
            <a:off x="324299" y="1021024"/>
            <a:ext cx="3991350" cy="144614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hu-HU" sz="2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„Tükröm, tükröm mondd meg nékem…”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567" y="1838999"/>
            <a:ext cx="7067614" cy="471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7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5" y="4741817"/>
            <a:ext cx="1397725" cy="157772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469570" y="265380"/>
            <a:ext cx="8978685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Kezdjük közös imádsággal a hittanórát!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770" y="1316752"/>
            <a:ext cx="5380529" cy="540418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7200300" y="1562986"/>
            <a:ext cx="57353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8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Dicsértessék a Jézus Krisztus!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Erős</a:t>
            </a:r>
            <a:r>
              <a:rPr kumimoji="0" lang="hu-HU" sz="2800" b="0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vár a mi Istenünk!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7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43393" y="115386"/>
            <a:ext cx="8697889" cy="1200362"/>
          </a:xfr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Hallgassuk meg ezt az éneket! </a:t>
            </a:r>
          </a:p>
          <a:p>
            <a:pPr marL="0" indent="0">
              <a:buNone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Ki vagyok én igazán?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405" y="254151"/>
            <a:ext cx="1669528" cy="1674245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2169517" y="1773064"/>
            <a:ext cx="5132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6096000" y="1497509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866539" y="1899022"/>
            <a:ext cx="45175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Gondolkodtál már azon a kérdésen, hogy </a:t>
            </a: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ki vagy te? </a:t>
            </a:r>
          </a:p>
        </p:txBody>
      </p:sp>
      <p:sp>
        <p:nvSpPr>
          <p:cNvPr id="4" name="Téglalap 3"/>
          <p:cNvSpPr/>
          <p:nvPr/>
        </p:nvSpPr>
        <p:spPr>
          <a:xfrm>
            <a:off x="5604933" y="3725152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Mit válaszolnál erre a kérdésre?</a:t>
            </a:r>
          </a:p>
          <a:p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785" y="2917532"/>
            <a:ext cx="1749704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1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80CAC64-3534-BB0C-28CA-AAFDEAE42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259" y="532996"/>
            <a:ext cx="5601482" cy="5792008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6144A06A-0792-D26E-28D9-E5AA9A4A2BD2}"/>
              </a:ext>
            </a:extLst>
          </p:cNvPr>
          <p:cNvSpPr txBox="1"/>
          <p:nvPr/>
        </p:nvSpPr>
        <p:spPr>
          <a:xfrm>
            <a:off x="9423401" y="143933"/>
            <a:ext cx="252306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Láttál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már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székely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kaput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? Ha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Erdélyben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utazik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valaki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nem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nézi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térképen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hogy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éppen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merre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jár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akkor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falvakban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kapuk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alakjáról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egyből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felismeri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ha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Székelyföldre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ért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itteni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kapuknak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alakja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faragása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mintája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felirata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jellemző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arra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vidékre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felirat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sokszor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elmondja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hogy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kinek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mikor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készült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kapu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vagy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faragta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sokszor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hívogató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áldást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kívánó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betérők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számára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Másutt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nem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jellemző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hogy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ilyen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módon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üzenne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kapu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67B548C-9913-50C6-100E-DFE811C62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4355" y="1008797"/>
            <a:ext cx="3143689" cy="5582429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949917D-13E5-E080-68EE-6FC3C128F2F0}"/>
              </a:ext>
            </a:extLst>
          </p:cNvPr>
          <p:cNvSpPr txBox="1"/>
          <p:nvPr/>
        </p:nvSpPr>
        <p:spPr>
          <a:xfrm>
            <a:off x="1955800" y="177800"/>
            <a:ext cx="5350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Mi leginkább a névtáblánkkal jelezzük, hogy ki lakik abban a házban. Ez lehet egy egyszerű névtábla az ajtó mellett, de lehet olyan is, ami üzenetet hordoz.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D4A63BD-890A-1BCD-E4F9-1182FD4A8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566" y="0"/>
            <a:ext cx="1638301" cy="1472788"/>
          </a:xfrm>
          <a:prstGeom prst="rect">
            <a:avLst/>
          </a:prstGeom>
        </p:spPr>
      </p:pic>
      <p:pic>
        <p:nvPicPr>
          <p:cNvPr id="1026" name="Picture 2" descr="Irodai névtábla - hatsoros - 24 cm magas - TáblaDepo.hu">
            <a:extLst>
              <a:ext uri="{FF2B5EF4-FFF2-40B4-BE49-F238E27FC236}">
                <a16:creationId xmlns:a16="http://schemas.microsoft.com/office/drawing/2014/main" id="{6A941189-6C02-E687-F6B1-994AA8B3A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29" y="76200"/>
            <a:ext cx="1612371" cy="161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0B8FA5CD-892D-E719-BEAC-4F1EFB4DB540}"/>
              </a:ext>
            </a:extLst>
          </p:cNvPr>
          <p:cNvSpPr txBox="1"/>
          <p:nvPr/>
        </p:nvSpPr>
        <p:spPr>
          <a:xfrm>
            <a:off x="2457449" y="1270001"/>
            <a:ext cx="473075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Sok időt töltesz a tükör előtt, hogy figyeld a </a:t>
            </a:r>
            <a:r>
              <a:rPr lang="hu-H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 változásait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, és ezeket a legelőnyösebb módon mutasd meg másoknak, mert fontos, hogy mit gondolnak rólad a többiek.</a:t>
            </a:r>
          </a:p>
          <a:p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De nemcsak a tested változik, hanem a gondolkodásod is. Most már képes vagy olyan dolgokat is megérteni, amiket korábban még nem. A tudásod gyarapodását tapasztalhatod, ahogy egyre jobban megismered a teremtett világ törvényszerűségeit a fizikán, kémián, biológián, földrajzon keresztül.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ez még mindig nem egészen te vagy. 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A lelkedben is változnak a dolgok, ahogy kapcsolatba kerülsz Istennel és egyre jobban megismered Őt. Ehhez segítség a </a:t>
            </a:r>
            <a:r>
              <a:rPr lang="hu-H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Szentírás.</a:t>
            </a:r>
          </a:p>
          <a:p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Ennek a tanévnek az a célja, hogy vezessen ebben a változásban, ahogy megnyílik </a:t>
            </a:r>
            <a:r>
              <a:rPr lang="hu-HU" sz="1600" dirty="0" err="1">
                <a:latin typeface="Arial" panose="020B0604020202020204" pitchFamily="34" charset="0"/>
                <a:cs typeface="Arial" panose="020B0604020202020204" pitchFamily="34" charset="0"/>
              </a:rPr>
              <a:t>előtted</a:t>
            </a:r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hu-H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Biblia, mint egy kapu, s hívogat, hogy áldást és békességet adjon neked.</a:t>
            </a:r>
          </a:p>
        </p:txBody>
      </p:sp>
    </p:spTree>
    <p:extLst>
      <p:ext uri="{BB962C8B-B14F-4D97-AF65-F5344CB8AC3E}">
        <p14:creationId xmlns:p14="http://schemas.microsoft.com/office/powerpoint/2010/main" val="124802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388C70D9-5364-AC2D-BC05-99F334510ECC}"/>
              </a:ext>
            </a:extLst>
          </p:cNvPr>
          <p:cNvSpPr txBox="1">
            <a:spLocks/>
          </p:cNvSpPr>
          <p:nvPr/>
        </p:nvSpPr>
        <p:spPr>
          <a:xfrm>
            <a:off x="1163603" y="111627"/>
            <a:ext cx="10434917" cy="77438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De ki mondja meg nekem azt, hogy ki vagyok én? </a:t>
            </a:r>
          </a:p>
        </p:txBody>
      </p:sp>
      <p:pic>
        <p:nvPicPr>
          <p:cNvPr id="4" name="Pintér Béla - Ki vagyok én (official)">
            <a:hlinkClick r:id="" action="ppaction://media"/>
            <a:extLst>
              <a:ext uri="{FF2B5EF4-FFF2-40B4-BE49-F238E27FC236}">
                <a16:creationId xmlns:a16="http://schemas.microsoft.com/office/drawing/2014/main" id="{24BACA99-F812-B35C-9F00-C8A36490F2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0490" y="1092201"/>
            <a:ext cx="9731020" cy="54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8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251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679269" y="624110"/>
            <a:ext cx="10825343" cy="117856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Gondolkozzunk! 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Menj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ézz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be egy tükörbe! Nézd meg jól magad! 2perc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Mit árul el a tükröd rólad?  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154" y="286787"/>
            <a:ext cx="1749704" cy="1725318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1676459" y="5952573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98991">
            <a:off x="1667434" y="3808154"/>
            <a:ext cx="3054159" cy="2190747"/>
          </a:xfrm>
          <a:prstGeom prst="rect">
            <a:avLst/>
          </a:prstGeom>
        </p:spPr>
      </p:pic>
      <p:sp>
        <p:nvSpPr>
          <p:cNvPr id="12" name="Felhő 11"/>
          <p:cNvSpPr/>
          <p:nvPr/>
        </p:nvSpPr>
        <p:spPr>
          <a:xfrm>
            <a:off x="4214553" y="2012105"/>
            <a:ext cx="4482514" cy="1849858"/>
          </a:xfrm>
          <a:prstGeom prst="cloudCallou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Milyennek látod magad? </a:t>
            </a:r>
          </a:p>
        </p:txBody>
      </p:sp>
      <p:sp>
        <p:nvSpPr>
          <p:cNvPr id="13" name="Folyamatábra: Lyukkártya 12"/>
          <p:cNvSpPr/>
          <p:nvPr/>
        </p:nvSpPr>
        <p:spPr>
          <a:xfrm>
            <a:off x="5411971" y="4678224"/>
            <a:ext cx="6227111" cy="1892989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Tudod-e? </a:t>
            </a:r>
          </a:p>
          <a:p>
            <a:pPr algn="ctr"/>
            <a:r>
              <a:rPr lang="hu-H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Életünket, gondolkodásmódunkat meghatározza az, hogy milyen az önmagunkról kialakított képünk!  </a:t>
            </a:r>
          </a:p>
        </p:txBody>
      </p:sp>
    </p:spTree>
    <p:extLst>
      <p:ext uri="{BB962C8B-B14F-4D97-AF65-F5344CB8AC3E}">
        <p14:creationId xmlns:p14="http://schemas.microsoft.com/office/powerpoint/2010/main" val="301931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 oldalon két sarkán levágott téglalap 4"/>
          <p:cNvSpPr/>
          <p:nvPr/>
        </p:nvSpPr>
        <p:spPr>
          <a:xfrm>
            <a:off x="2460811" y="551329"/>
            <a:ext cx="6589059" cy="820271"/>
          </a:xfrm>
          <a:prstGeom prst="snip2Same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Gyakran kapunk visszajelzéseket! </a:t>
            </a:r>
          </a:p>
        </p:txBody>
      </p:sp>
      <p:sp>
        <p:nvSpPr>
          <p:cNvPr id="6" name="Könnycsepp 5"/>
          <p:cNvSpPr/>
          <p:nvPr/>
        </p:nvSpPr>
        <p:spPr>
          <a:xfrm>
            <a:off x="1344706" y="4988859"/>
            <a:ext cx="2823883" cy="1250576"/>
          </a:xfrm>
          <a:prstGeom prst="teardrop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Barátoktól!</a:t>
            </a:r>
          </a:p>
        </p:txBody>
      </p:sp>
      <p:sp>
        <p:nvSpPr>
          <p:cNvPr id="7" name="Könnycsepp 6"/>
          <p:cNvSpPr/>
          <p:nvPr/>
        </p:nvSpPr>
        <p:spPr>
          <a:xfrm>
            <a:off x="5705877" y="5634318"/>
            <a:ext cx="3222969" cy="938414"/>
          </a:xfrm>
          <a:prstGeom prst="teardrop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Szülőktől! </a:t>
            </a:r>
          </a:p>
        </p:txBody>
      </p:sp>
      <p:sp>
        <p:nvSpPr>
          <p:cNvPr id="8" name="Könnycsepp 7"/>
          <p:cNvSpPr/>
          <p:nvPr/>
        </p:nvSpPr>
        <p:spPr>
          <a:xfrm>
            <a:off x="7947212" y="3531298"/>
            <a:ext cx="4244788" cy="1597075"/>
          </a:xfrm>
          <a:prstGeom prst="teardrop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Osztálytársaktól!</a:t>
            </a:r>
          </a:p>
        </p:txBody>
      </p:sp>
      <p:pic>
        <p:nvPicPr>
          <p:cNvPr id="10" name="Tartalom helye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358555">
            <a:off x="4591234" y="2973255"/>
            <a:ext cx="3126004" cy="1997822"/>
          </a:xfrm>
          <a:prstGeom prst="rect">
            <a:avLst/>
          </a:prstGeom>
        </p:spPr>
      </p:pic>
      <p:sp>
        <p:nvSpPr>
          <p:cNvPr id="11" name="Könnycsepp 10"/>
          <p:cNvSpPr/>
          <p:nvPr/>
        </p:nvSpPr>
        <p:spPr>
          <a:xfrm>
            <a:off x="1210235" y="2339788"/>
            <a:ext cx="3146614" cy="1344705"/>
          </a:xfrm>
          <a:prstGeom prst="teardrop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Rokonoktól!</a:t>
            </a:r>
          </a:p>
        </p:txBody>
      </p:sp>
      <p:sp>
        <p:nvSpPr>
          <p:cNvPr id="12" name="Könnycsepp 11"/>
          <p:cNvSpPr/>
          <p:nvPr/>
        </p:nvSpPr>
        <p:spPr>
          <a:xfrm>
            <a:off x="5930152" y="1543532"/>
            <a:ext cx="3845860" cy="1272426"/>
          </a:xfrm>
          <a:prstGeom prst="teardrop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Ismerősöktől!</a:t>
            </a:r>
          </a:p>
        </p:txBody>
      </p:sp>
    </p:spTree>
    <p:extLst>
      <p:ext uri="{BB962C8B-B14F-4D97-AF65-F5344CB8AC3E}">
        <p14:creationId xmlns:p14="http://schemas.microsoft.com/office/powerpoint/2010/main" val="234060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61366" y="543427"/>
            <a:ext cx="10434917" cy="774384"/>
          </a:xfrm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De ki mondja meg nekem azt, hogy ki vagyok én?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3341" y="4020671"/>
            <a:ext cx="10321271" cy="1890551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Szentírás abban is segít nekünk, hogy helyesen lássuk magunkat! 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Nemcsak azt tudhatjuk meg, hogy milyenek vagyunk, hanem azt is, hogy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Kié vagyunk! 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Heidelbergi Káté így fogalmaz az 1. kérdés-feleletben: „…nem az önmagamé, hanem az én hűséges Uramnak és megváltómnak, Jézus Krisztusnak a tulajdona vagyok!”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299881" y="1954777"/>
            <a:ext cx="7117977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AGaramondPro-Regular"/>
              </a:rPr>
              <a:t>Kálvin János (1509–1564) genfi reformátor</a:t>
            </a:r>
          </a:p>
          <a:p>
            <a:r>
              <a:rPr lang="hu-HU" dirty="0">
                <a:latin typeface="AGaramondPro-Regular"/>
              </a:rPr>
              <a:t>leghíresebb művét (</a:t>
            </a:r>
            <a:r>
              <a:rPr lang="hu-HU" dirty="0" err="1">
                <a:latin typeface="AGaramondPro-Regular"/>
              </a:rPr>
              <a:t>Institutio</a:t>
            </a:r>
            <a:r>
              <a:rPr lang="hu-HU" dirty="0">
                <a:latin typeface="AGaramondPro-Regular"/>
              </a:rPr>
              <a:t>) a következő</a:t>
            </a:r>
          </a:p>
          <a:p>
            <a:r>
              <a:rPr lang="hu-HU" dirty="0">
                <a:latin typeface="AGaramondPro-Regular"/>
              </a:rPr>
              <a:t>mondattal kezdte: „</a:t>
            </a:r>
            <a:r>
              <a:rPr lang="hu-HU" b="1" dirty="0">
                <a:latin typeface="AGaramondPro-Bold"/>
              </a:rPr>
              <a:t>Egész bölcsességünk…</a:t>
            </a:r>
          </a:p>
          <a:p>
            <a:r>
              <a:rPr lang="hu-HU" b="1" dirty="0">
                <a:latin typeface="AGaramondPro-Bold"/>
              </a:rPr>
              <a:t>két részből áll: Isten és önmagunk ismeretéből</a:t>
            </a:r>
            <a:r>
              <a:rPr lang="hu-HU" dirty="0">
                <a:latin typeface="AGaramondPro-Regular"/>
              </a:rPr>
              <a:t>.”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482" y="1277470"/>
            <a:ext cx="1830761" cy="275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0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C902F6B-FE88-ED9F-6AA1-356ED3EF3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353" y="903767"/>
            <a:ext cx="9698013" cy="531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95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00594" y="336728"/>
            <a:ext cx="8911687" cy="786679"/>
          </a:xfr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Jól jegyezd meg! </a:t>
            </a:r>
            <a:b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00594" y="1375953"/>
            <a:ext cx="9128171" cy="439782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4 lépésben a helyes önismerethez:</a:t>
            </a:r>
          </a:p>
          <a:p>
            <a:pPr marL="0" indent="0">
              <a:buNone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1. A Biblia segítségével juthatunk el helyes önismerethez! </a:t>
            </a:r>
          </a:p>
          <a:p>
            <a:pPr marL="0" indent="0">
              <a:buNone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2. Az ember önmagát csak Isten viszonylatában értelmezheti helyesen!</a:t>
            </a:r>
          </a:p>
          <a:p>
            <a:pPr marL="0" indent="0">
              <a:buNone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3. Figyelembe kell vennünk azt, hogy Isten mit jelent ki Igéjében az emberről!</a:t>
            </a:r>
          </a:p>
          <a:p>
            <a:pPr marL="0" indent="0">
              <a:buNone/>
            </a:pP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4. Rám is igazak a Szentírás emberről mondott állításai!</a:t>
            </a:r>
          </a:p>
          <a:p>
            <a:pPr marL="0" indent="0">
              <a:buNone/>
            </a:pPr>
            <a:endParaRPr lang="hu-HU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Hullám 3"/>
          <p:cNvSpPr/>
          <p:nvPr/>
        </p:nvSpPr>
        <p:spPr>
          <a:xfrm>
            <a:off x="1397726" y="5355771"/>
            <a:ext cx="9117873" cy="1502229"/>
          </a:xfrm>
          <a:prstGeom prst="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„Ki vagyok én?”- nagy kérdését a Szentírás segítségével válaszolhatjuk meg! </a:t>
            </a:r>
          </a:p>
        </p:txBody>
      </p:sp>
    </p:spTree>
    <p:extLst>
      <p:ext uri="{BB962C8B-B14F-4D97-AF65-F5344CB8AC3E}">
        <p14:creationId xmlns:p14="http://schemas.microsoft.com/office/powerpoint/2010/main" val="317952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E37D2E10-303B-6F70-A9AA-D96E49ADE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414" y="1392865"/>
            <a:ext cx="9867198" cy="4518357"/>
          </a:xfrm>
        </p:spPr>
        <p:txBody>
          <a:bodyPr>
            <a:normAutofit lnSpcReduction="10000"/>
          </a:bodyPr>
          <a:lstStyle/>
          <a:p>
            <a:r>
              <a:rPr lang="hu-HU" dirty="0"/>
              <a:t>Isten képmására teremtette. Mózes első könyve</a:t>
            </a:r>
          </a:p>
          <a:p>
            <a:r>
              <a:rPr lang="hu-HU" dirty="0"/>
              <a:t>Kevésbé tette kisebbé az angyaloknál, dicsőséggel és méltósággal koronázva Zsoltár 8: 5-9.</a:t>
            </a:r>
          </a:p>
          <a:p>
            <a:r>
              <a:rPr lang="hu-HU" dirty="0"/>
              <a:t>Isten a föld porából formálta és élet leheletét lehelte orrába.</a:t>
            </a:r>
          </a:p>
          <a:p>
            <a:r>
              <a:rPr lang="hu-HU" dirty="0"/>
              <a:t>A bűnbeesés óta az ember elszakadt Istentől és hajlamos a rosszra.</a:t>
            </a:r>
          </a:p>
          <a:p>
            <a:r>
              <a:rPr lang="hu-HU" dirty="0"/>
              <a:t>Az ember élete a földön törékeny és ideiglenes, mint a „cserépedényben levő kincs” (2Kor4) vagy a fű virága.</a:t>
            </a:r>
          </a:p>
          <a:p>
            <a:r>
              <a:rPr lang="hu-HU" dirty="0"/>
              <a:t>Az ember nem a saját erejéből létezik, élete és sorsa Isten kezében van.</a:t>
            </a:r>
          </a:p>
          <a:p>
            <a:r>
              <a:rPr lang="hu-HU" dirty="0"/>
              <a:t>Isten keresi az eltévedt embert és végtelenül fontos a számára ( az elveszett bárány a jó pásztor, a tékozló fiú).</a:t>
            </a:r>
          </a:p>
          <a:p>
            <a:r>
              <a:rPr lang="hu-HU" dirty="0"/>
              <a:t>Jézus Krisztus által az ember esélyt kap a belső megújulásra és az örök életre.</a:t>
            </a:r>
          </a:p>
          <a:p>
            <a:r>
              <a:rPr lang="hu-HU" dirty="0"/>
              <a:t>A másokhoz való viszony alapja a szeretet és az aranyszabály: úgy bánni másokkal, ahogy szeretnénk, hogy velünk bánjanak.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E7F8229-71C4-1BD9-3086-844A9A588631}"/>
              </a:ext>
            </a:extLst>
          </p:cNvPr>
          <p:cNvSpPr/>
          <p:nvPr/>
        </p:nvSpPr>
        <p:spPr>
          <a:xfrm>
            <a:off x="2169042" y="467833"/>
            <a:ext cx="9197163" cy="648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4000" dirty="0"/>
              <a:t>Ki az ember? </a:t>
            </a: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42718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3597" y="258350"/>
            <a:ext cx="9671557" cy="128089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életünk dolgai között szükséges eligazodnunk!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5154" y="258350"/>
            <a:ext cx="1749704" cy="1725318"/>
          </a:xfrm>
          <a:prstGeom prst="rect">
            <a:avLst/>
          </a:prstGeom>
        </p:spPr>
      </p:pic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48582" y="1388493"/>
            <a:ext cx="3943515" cy="526355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558" y="1983668"/>
            <a:ext cx="2233176" cy="1486077"/>
          </a:xfrm>
          <a:prstGeom prst="rect">
            <a:avLst/>
          </a:prstGeom>
        </p:spPr>
      </p:pic>
      <p:sp>
        <p:nvSpPr>
          <p:cNvPr id="8" name="Egy oldalon két sarkán levágott téglalap 7"/>
          <p:cNvSpPr/>
          <p:nvPr/>
        </p:nvSpPr>
        <p:spPr>
          <a:xfrm>
            <a:off x="430328" y="3914173"/>
            <a:ext cx="6131523" cy="2511158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Kálvin elsősorban a Törvényre gondol, amikor ezt írja. De ez az egész Szentírásra igaz: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Tükör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, amely igazán megmutatja milyenek is vagyunk!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Fék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, amely fékez a rossz cselekedetektől!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Ösztöke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, amely ösztönöz minket a jóra!</a:t>
            </a:r>
          </a:p>
          <a:p>
            <a:pPr algn="ctr"/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00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87909" y="424870"/>
            <a:ext cx="8911687" cy="982621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Gondolkozz el a kérdéseken!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6252" y="1905000"/>
            <a:ext cx="8915400" cy="2340429"/>
          </a:xfrm>
        </p:spPr>
        <p:txBody>
          <a:bodyPr>
            <a:norm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Szerinted miért fontos, hogy önismeretre jussunk?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Írj le 4 jó tulajdonságot magadról!</a:t>
            </a:r>
          </a:p>
          <a:p>
            <a:pPr marL="0" indent="0">
              <a:buNone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Ha nem jut eszedbe, kérj meg egy hozzád közel álló személyt, hogy mondjon rólad jó tulajdonságokat!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613" y="4290532"/>
            <a:ext cx="1748675" cy="171953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955" y="3866440"/>
            <a:ext cx="3844023" cy="25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4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ócsi Ági - Szólj hozzám (Lyrics video)">
            <a:hlinkClick r:id="" action="ppaction://media"/>
            <a:extLst>
              <a:ext uri="{FF2B5EF4-FFF2-40B4-BE49-F238E27FC236}">
                <a16:creationId xmlns:a16="http://schemas.microsoft.com/office/drawing/2014/main" id="{86CD2E0D-1319-30B8-C3B7-7C72A40530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5851" y="948266"/>
            <a:ext cx="9520297" cy="5355167"/>
          </a:xfrm>
          <a:prstGeom prst="rect">
            <a:avLst/>
          </a:prstGeom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8F1E3936-705C-B355-0375-5A9D12124331}"/>
              </a:ext>
            </a:extLst>
          </p:cNvPr>
          <p:cNvSpPr txBox="1">
            <a:spLocks/>
          </p:cNvSpPr>
          <p:nvPr/>
        </p:nvSpPr>
        <p:spPr>
          <a:xfrm>
            <a:off x="1087829" y="93947"/>
            <a:ext cx="8697889" cy="43945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u-HU" sz="2400">
                <a:latin typeface="Arial" panose="020B0604020202020204" pitchFamily="34" charset="0"/>
                <a:cs typeface="Arial" panose="020B0604020202020204" pitchFamily="34" charset="0"/>
              </a:rPr>
              <a:t>Hallgassuk meg Pócsi Ági: Szólj hozzám című dalát!</a:t>
            </a:r>
          </a:p>
          <a:p>
            <a:pPr marL="0" indent="0">
              <a:buFont typeface="Wingdings 3" charset="2"/>
              <a:buNone/>
            </a:pPr>
            <a:endParaRPr lang="hu-H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9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2638575" y="1276841"/>
            <a:ext cx="6572368" cy="1138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400" b="1" i="1" dirty="0"/>
              <a:t>„</a:t>
            </a:r>
            <a:r>
              <a:rPr lang="hu-HU" sz="3400" b="1" i="1" dirty="0">
                <a:latin typeface="Arial" panose="020B0604020202020204" pitchFamily="34" charset="0"/>
                <a:cs typeface="Arial" panose="020B0604020202020204" pitchFamily="34" charset="0"/>
              </a:rPr>
              <a:t>Boldog a tiszta szívűek, mert ők meglátják az Istent.” Mt 5,8.</a:t>
            </a:r>
            <a:endParaRPr lang="hu-HU" sz="3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2638575" y="310801"/>
            <a:ext cx="6096000" cy="707886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algn="ctr"/>
            <a:r>
              <a:rPr lang="hu-HU" sz="4000" dirty="0">
                <a:solidFill>
                  <a:srgbClr val="AE2E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Isten áldjon</a:t>
            </a:r>
            <a:r>
              <a:rPr lang="hu-HU" sz="4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7D40E697-4AA7-1E40-6390-682E171BF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041" y="3471760"/>
            <a:ext cx="5005250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ercs függőlegesen 1"/>
          <p:cNvSpPr/>
          <p:nvPr/>
        </p:nvSpPr>
        <p:spPr>
          <a:xfrm>
            <a:off x="1698171" y="35029"/>
            <a:ext cx="7732085" cy="6230983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300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Atyánk, aki a mennyekben vagy, szenteltessék meg a te neved,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jöjjön el a te országod, legyen meg a te akaratod, amint a mennyben, úgy a földön is;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Mindennapi kenyerünket add meg nekünk ma,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bocsásd meg vétkeinket, miképpen mi is megbocsátunk az ellenünk vétkezőknek;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ne </a:t>
            </a:r>
            <a:r>
              <a:rPr lang="hu-HU" sz="23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vígy</a:t>
            </a: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minket kísértésbe, de szabadíts meg a gonosztól;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Mert tied az ország, a hatalom és a dicsőség mindörökké.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Ámen.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(Mt 6,9-13)</a:t>
            </a:r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97" y="4911401"/>
            <a:ext cx="1525605" cy="1620027"/>
          </a:xfrm>
          <a:prstGeom prst="rect">
            <a:avLst/>
          </a:prstGeom>
        </p:spPr>
      </p:pic>
      <p:sp>
        <p:nvSpPr>
          <p:cNvPr id="3" name="Szabályos ötszög 2"/>
          <p:cNvSpPr/>
          <p:nvPr/>
        </p:nvSpPr>
        <p:spPr>
          <a:xfrm>
            <a:off x="8007532" y="300212"/>
            <a:ext cx="3535527" cy="1071387"/>
          </a:xfrm>
          <a:prstGeom prst="pentag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Imádkozzunk!</a:t>
            </a:r>
          </a:p>
        </p:txBody>
      </p:sp>
    </p:spTree>
    <p:extLst>
      <p:ext uri="{BB962C8B-B14F-4D97-AF65-F5344CB8AC3E}">
        <p14:creationId xmlns:p14="http://schemas.microsoft.com/office/powerpoint/2010/main" val="323637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3991</TotalTime>
  <Words>926</Words>
  <Application>Microsoft Office PowerPoint</Application>
  <PresentationFormat>Szélesvásznú</PresentationFormat>
  <Paragraphs>71</Paragraphs>
  <Slides>17</Slides>
  <Notes>0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5" baseType="lpstr">
      <vt:lpstr>AGaramondPro-Bold</vt:lpstr>
      <vt:lpstr>AGaramondPro-Regular</vt:lpstr>
      <vt:lpstr>Arial</vt:lpstr>
      <vt:lpstr>Century Gothic</vt:lpstr>
      <vt:lpstr>Times New Roman</vt:lpstr>
      <vt:lpstr>Wingdings</vt:lpstr>
      <vt:lpstr>Wingdings 3</vt:lpstr>
      <vt:lpstr>7_Szálak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De ki mondja meg nekem azt, hogy ki vagyok én? </vt:lpstr>
      <vt:lpstr>PowerPoint-bemutató</vt:lpstr>
      <vt:lpstr>Jól jegyezd meg!   </vt:lpstr>
      <vt:lpstr>PowerPoint-bemutató</vt:lpstr>
      <vt:lpstr>Az életünk dolgai között szükséges eligazodnunk!</vt:lpstr>
      <vt:lpstr>Gondolkozz el a kérdéseken!  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Zimányi Noémi</dc:creator>
  <cp:lastModifiedBy>László Faragó</cp:lastModifiedBy>
  <cp:revision>546</cp:revision>
  <dcterms:created xsi:type="dcterms:W3CDTF">2020-03-16T06:58:02Z</dcterms:created>
  <dcterms:modified xsi:type="dcterms:W3CDTF">2026-10-02T13:34:04Z</dcterms:modified>
</cp:coreProperties>
</file>