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80" r:id="rId2"/>
    <p:sldId id="363" r:id="rId3"/>
    <p:sldId id="366" r:id="rId4"/>
    <p:sldId id="364" r:id="rId5"/>
    <p:sldId id="354" r:id="rId6"/>
    <p:sldId id="361" r:id="rId7"/>
    <p:sldId id="362" r:id="rId8"/>
    <p:sldId id="357" r:id="rId9"/>
    <p:sldId id="307" r:id="rId10"/>
    <p:sldId id="365" r:id="rId11"/>
    <p:sldId id="305" r:id="rId12"/>
    <p:sldId id="306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E2"/>
    <a:srgbClr val="773D22"/>
    <a:srgbClr val="F8974E"/>
    <a:srgbClr val="87818D"/>
    <a:srgbClr val="F7D097"/>
    <a:srgbClr val="F1B051"/>
    <a:srgbClr val="AE2E51"/>
    <a:srgbClr val="CAE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ászló Faragó" userId="8c097aaeab2ea537" providerId="LiveId" clId="{B97B3671-748D-4EE1-B205-EC465FC68A37}"/>
    <pc:docChg chg="undo custSel addSld delSld modSld sldOrd modMainMaster">
      <pc:chgData name="László Faragó" userId="8c097aaeab2ea537" providerId="LiveId" clId="{B97B3671-748D-4EE1-B205-EC465FC68A37}" dt="2026-09-04T15:47:10.807" v="475" actId="2696"/>
      <pc:docMkLst>
        <pc:docMk/>
      </pc:docMkLst>
      <pc:sldChg chg="delSp modSp mod setBg">
        <pc:chgData name="László Faragó" userId="8c097aaeab2ea537" providerId="LiveId" clId="{B97B3671-748D-4EE1-B205-EC465FC68A37}" dt="2026-08-31T16:44:58.256" v="94"/>
        <pc:sldMkLst>
          <pc:docMk/>
          <pc:sldMk cId="2861872700" sldId="280"/>
        </pc:sldMkLst>
        <pc:spChg chg="mod">
          <ac:chgData name="László Faragó" userId="8c097aaeab2ea537" providerId="LiveId" clId="{B97B3671-748D-4EE1-B205-EC465FC68A37}" dt="2026-08-31T16:43:14.664" v="86" actId="207"/>
          <ac:spMkLst>
            <pc:docMk/>
            <pc:sldMk cId="2861872700" sldId="280"/>
            <ac:spMk id="3" creationId="{00000000-0000-0000-0000-000000000000}"/>
          </ac:spMkLst>
        </pc:spChg>
        <pc:picChg chg="mod">
          <ac:chgData name="László Faragó" userId="8c097aaeab2ea537" providerId="LiveId" clId="{B97B3671-748D-4EE1-B205-EC465FC68A37}" dt="2026-08-31T16:43:29.431" v="88" actId="1076"/>
          <ac:picMkLst>
            <pc:docMk/>
            <pc:sldMk cId="2861872700" sldId="280"/>
            <ac:picMk id="5" creationId="{00000000-0000-0000-0000-000000000000}"/>
          </ac:picMkLst>
        </pc:picChg>
      </pc:sldChg>
      <pc:sldChg chg="del">
        <pc:chgData name="László Faragó" userId="8c097aaeab2ea537" providerId="LiveId" clId="{B97B3671-748D-4EE1-B205-EC465FC68A37}" dt="2026-08-31T17:47:00.094" v="129" actId="2696"/>
        <pc:sldMkLst>
          <pc:docMk/>
          <pc:sldMk cId="1804905114" sldId="281"/>
        </pc:sldMkLst>
      </pc:sldChg>
      <pc:sldChg chg="addSp delSp modSp mod delAnim">
        <pc:chgData name="László Faragó" userId="8c097aaeab2ea537" providerId="LiveId" clId="{B97B3671-748D-4EE1-B205-EC465FC68A37}" dt="2026-08-31T17:52:59.017" v="277" actId="1076"/>
        <pc:sldMkLst>
          <pc:docMk/>
          <pc:sldMk cId="3095356168" sldId="306"/>
        </pc:sldMkLst>
        <pc:spChg chg="mod">
          <ac:chgData name="László Faragó" userId="8c097aaeab2ea537" providerId="LiveId" clId="{B97B3671-748D-4EE1-B205-EC465FC68A37}" dt="2026-08-31T17:52:54.991" v="276" actId="1076"/>
          <ac:spMkLst>
            <pc:docMk/>
            <pc:sldMk cId="3095356168" sldId="306"/>
            <ac:spMk id="6" creationId="{00000000-0000-0000-0000-000000000000}"/>
          </ac:spMkLst>
        </pc:spChg>
        <pc:spChg chg="mod">
          <ac:chgData name="László Faragó" userId="8c097aaeab2ea537" providerId="LiveId" clId="{B97B3671-748D-4EE1-B205-EC465FC68A37}" dt="2026-08-31T17:52:59.017" v="277" actId="1076"/>
          <ac:spMkLst>
            <pc:docMk/>
            <pc:sldMk cId="3095356168" sldId="306"/>
            <ac:spMk id="13" creationId="{00000000-0000-0000-0000-000000000000}"/>
          </ac:spMkLst>
        </pc:spChg>
        <pc:picChg chg="add mod">
          <ac:chgData name="László Faragó" userId="8c097aaeab2ea537" providerId="LiveId" clId="{B97B3671-748D-4EE1-B205-EC465FC68A37}" dt="2026-08-31T17:52:48.695" v="275" actId="1076"/>
          <ac:picMkLst>
            <pc:docMk/>
            <pc:sldMk cId="3095356168" sldId="306"/>
            <ac:picMk id="3" creationId="{D6FA6DB8-D8F6-E9BF-C5DC-0F5A3D1B683A}"/>
          </ac:picMkLst>
        </pc:picChg>
      </pc:sldChg>
      <pc:sldChg chg="addSp delSp modSp mod addAnim delAnim">
        <pc:chgData name="László Faragó" userId="8c097aaeab2ea537" providerId="LiveId" clId="{B97B3671-748D-4EE1-B205-EC465FC68A37}" dt="2026-08-31T17:49:37.791" v="260" actId="1076"/>
        <pc:sldMkLst>
          <pc:docMk/>
          <pc:sldMk cId="1929657950" sldId="307"/>
        </pc:sldMkLst>
        <pc:spChg chg="mod">
          <ac:chgData name="László Faragó" userId="8c097aaeab2ea537" providerId="LiveId" clId="{B97B3671-748D-4EE1-B205-EC465FC68A37}" dt="2026-08-31T17:49:21.409" v="257" actId="1076"/>
          <ac:spMkLst>
            <pc:docMk/>
            <pc:sldMk cId="1929657950" sldId="307"/>
            <ac:spMk id="3" creationId="{00000000-0000-0000-0000-000000000000}"/>
          </ac:spMkLst>
        </pc:spChg>
        <pc:spChg chg="mod">
          <ac:chgData name="László Faragó" userId="8c097aaeab2ea537" providerId="LiveId" clId="{B97B3671-748D-4EE1-B205-EC465FC68A37}" dt="2026-08-31T17:49:37.791" v="260" actId="1076"/>
          <ac:spMkLst>
            <pc:docMk/>
            <pc:sldMk cId="1929657950" sldId="307"/>
            <ac:spMk id="7" creationId="{00000000-0000-0000-0000-000000000000}"/>
          </ac:spMkLst>
        </pc:spChg>
        <pc:picChg chg="add del mod">
          <ac:chgData name="László Faragó" userId="8c097aaeab2ea537" providerId="LiveId" clId="{B97B3671-748D-4EE1-B205-EC465FC68A37}" dt="2026-08-31T17:49:32.370" v="259" actId="1076"/>
          <ac:picMkLst>
            <pc:docMk/>
            <pc:sldMk cId="1929657950" sldId="307"/>
            <ac:picMk id="5" creationId="{00000000-0000-0000-0000-000000000000}"/>
          </ac:picMkLst>
        </pc:picChg>
      </pc:sldChg>
      <pc:sldChg chg="delSp modSp del mod delAnim">
        <pc:chgData name="László Faragó" userId="8c097aaeab2ea537" providerId="LiveId" clId="{B97B3671-748D-4EE1-B205-EC465FC68A37}" dt="2026-09-04T15:47:10.807" v="475" actId="2696"/>
        <pc:sldMkLst>
          <pc:docMk/>
          <pc:sldMk cId="2328840734" sldId="353"/>
        </pc:sldMkLst>
        <pc:picChg chg="mod">
          <ac:chgData name="László Faragó" userId="8c097aaeab2ea537" providerId="LiveId" clId="{B97B3671-748D-4EE1-B205-EC465FC68A37}" dt="2026-08-31T17:50:19.286" v="265" actId="1076"/>
          <ac:picMkLst>
            <pc:docMk/>
            <pc:sldMk cId="2328840734" sldId="353"/>
            <ac:picMk id="5" creationId="{00000000-0000-0000-0000-000000000000}"/>
          </ac:picMkLst>
        </pc:picChg>
      </pc:sldChg>
      <pc:sldChg chg="addSp delSp modSp mod ord">
        <pc:chgData name="László Faragó" userId="8c097aaeab2ea537" providerId="LiveId" clId="{B97B3671-748D-4EE1-B205-EC465FC68A37}" dt="2026-08-31T17:41:29.972" v="116" actId="1076"/>
        <pc:sldMkLst>
          <pc:docMk/>
          <pc:sldMk cId="3490815986" sldId="354"/>
        </pc:sldMkLst>
        <pc:spChg chg="mod">
          <ac:chgData name="László Faragó" userId="8c097aaeab2ea537" providerId="LiveId" clId="{B97B3671-748D-4EE1-B205-EC465FC68A37}" dt="2026-08-31T17:40:06.920" v="111" actId="1076"/>
          <ac:spMkLst>
            <pc:docMk/>
            <pc:sldMk cId="3490815986" sldId="354"/>
            <ac:spMk id="2" creationId="{00000000-0000-0000-0000-000000000000}"/>
          </ac:spMkLst>
        </pc:spChg>
        <pc:spChg chg="mod">
          <ac:chgData name="László Faragó" userId="8c097aaeab2ea537" providerId="LiveId" clId="{B97B3671-748D-4EE1-B205-EC465FC68A37}" dt="2026-08-31T17:40:12.239" v="112" actId="1076"/>
          <ac:spMkLst>
            <pc:docMk/>
            <pc:sldMk cId="3490815986" sldId="354"/>
            <ac:spMk id="4" creationId="{00000000-0000-0000-0000-000000000000}"/>
          </ac:spMkLst>
        </pc:spChg>
        <pc:picChg chg="add mod">
          <ac:chgData name="László Faragó" userId="8c097aaeab2ea537" providerId="LiveId" clId="{B97B3671-748D-4EE1-B205-EC465FC68A37}" dt="2026-08-31T17:41:29.972" v="116" actId="1076"/>
          <ac:picMkLst>
            <pc:docMk/>
            <pc:sldMk cId="3490815986" sldId="354"/>
            <ac:picMk id="7" creationId="{D0F0DB34-09A1-229D-0080-E94FDBE1BCBF}"/>
          </ac:picMkLst>
        </pc:picChg>
      </pc:sldChg>
      <pc:sldChg chg="del">
        <pc:chgData name="László Faragó" userId="8c097aaeab2ea537" providerId="LiveId" clId="{B97B3671-748D-4EE1-B205-EC465FC68A37}" dt="2026-08-31T17:53:07.856" v="278" actId="2696"/>
        <pc:sldMkLst>
          <pc:docMk/>
          <pc:sldMk cId="3688767365" sldId="355"/>
        </pc:sldMkLst>
      </pc:sldChg>
      <pc:sldChg chg="modSp">
        <pc:chgData name="László Faragó" userId="8c097aaeab2ea537" providerId="LiveId" clId="{B97B3671-748D-4EE1-B205-EC465FC68A37}" dt="2026-08-31T17:47:20.203" v="142" actId="20577"/>
        <pc:sldMkLst>
          <pc:docMk/>
          <pc:sldMk cId="2937405454" sldId="357"/>
        </pc:sldMkLst>
        <pc:spChg chg="mod">
          <ac:chgData name="László Faragó" userId="8c097aaeab2ea537" providerId="LiveId" clId="{B97B3671-748D-4EE1-B205-EC465FC68A37}" dt="2026-08-31T17:47:20.203" v="142" actId="20577"/>
          <ac:spMkLst>
            <pc:docMk/>
            <pc:sldMk cId="2937405454" sldId="357"/>
            <ac:spMk id="4" creationId="{00000000-0000-0000-0000-000000000000}"/>
          </ac:spMkLst>
        </pc:spChg>
      </pc:sldChg>
      <pc:sldChg chg="modSp del mod">
        <pc:chgData name="László Faragó" userId="8c097aaeab2ea537" providerId="LiveId" clId="{B97B3671-748D-4EE1-B205-EC465FC68A37}" dt="2026-09-04T15:46:42.554" v="474" actId="2696"/>
        <pc:sldMkLst>
          <pc:docMk/>
          <pc:sldMk cId="2879009632" sldId="360"/>
        </pc:sldMkLst>
        <pc:spChg chg="mod">
          <ac:chgData name="László Faragó" userId="8c097aaeab2ea537" providerId="LiveId" clId="{B97B3671-748D-4EE1-B205-EC465FC68A37}" dt="2026-08-31T17:44:39.048" v="118" actId="1076"/>
          <ac:spMkLst>
            <pc:docMk/>
            <pc:sldMk cId="2879009632" sldId="360"/>
            <ac:spMk id="2" creationId="{00000000-0000-0000-0000-000000000000}"/>
          </ac:spMkLst>
        </pc:spChg>
        <pc:picChg chg="mod">
          <ac:chgData name="László Faragó" userId="8c097aaeab2ea537" providerId="LiveId" clId="{B97B3671-748D-4EE1-B205-EC465FC68A37}" dt="2026-08-31T17:45:28.419" v="125" actId="1076"/>
          <ac:picMkLst>
            <pc:docMk/>
            <pc:sldMk cId="2879009632" sldId="360"/>
            <ac:picMk id="4" creationId="{00000000-0000-0000-0000-000000000000}"/>
          </ac:picMkLst>
        </pc:picChg>
        <pc:picChg chg="mod">
          <ac:chgData name="László Faragó" userId="8c097aaeab2ea537" providerId="LiveId" clId="{B97B3671-748D-4EE1-B205-EC465FC68A37}" dt="2026-08-31T17:45:20.874" v="124" actId="1076"/>
          <ac:picMkLst>
            <pc:docMk/>
            <pc:sldMk cId="2879009632" sldId="360"/>
            <ac:picMk id="5" creationId="{00000000-0000-0000-0000-000000000000}"/>
          </ac:picMkLst>
        </pc:picChg>
      </pc:sldChg>
      <pc:sldChg chg="delSp modSp mod">
        <pc:chgData name="László Faragó" userId="8c097aaeab2ea537" providerId="LiveId" clId="{B97B3671-748D-4EE1-B205-EC465FC68A37}" dt="2026-09-04T15:46:17.173" v="473" actId="1076"/>
        <pc:sldMkLst>
          <pc:docMk/>
          <pc:sldMk cId="3019316485" sldId="361"/>
        </pc:sldMkLst>
        <pc:spChg chg="del mod">
          <ac:chgData name="László Faragó" userId="8c097aaeab2ea537" providerId="LiveId" clId="{B97B3671-748D-4EE1-B205-EC465FC68A37}" dt="2026-09-04T15:46:13.028" v="472" actId="21"/>
          <ac:spMkLst>
            <pc:docMk/>
            <pc:sldMk cId="3019316485" sldId="361"/>
            <ac:spMk id="2" creationId="{00000000-0000-0000-0000-000000000000}"/>
          </ac:spMkLst>
        </pc:spChg>
        <pc:spChg chg="mod">
          <ac:chgData name="László Faragó" userId="8c097aaeab2ea537" providerId="LiveId" clId="{B97B3671-748D-4EE1-B205-EC465FC68A37}" dt="2026-09-04T15:46:08.309" v="471" actId="1076"/>
          <ac:spMkLst>
            <pc:docMk/>
            <pc:sldMk cId="3019316485" sldId="361"/>
            <ac:spMk id="5" creationId="{00000000-0000-0000-0000-000000000000}"/>
          </ac:spMkLst>
        </pc:spChg>
        <pc:picChg chg="mod">
          <ac:chgData name="László Faragó" userId="8c097aaeab2ea537" providerId="LiveId" clId="{B97B3671-748D-4EE1-B205-EC465FC68A37}" dt="2026-09-04T15:46:17.173" v="473" actId="1076"/>
          <ac:picMkLst>
            <pc:docMk/>
            <pc:sldMk cId="3019316485" sldId="361"/>
            <ac:picMk id="7" creationId="{00000000-0000-0000-0000-000000000000}"/>
          </ac:picMkLst>
        </pc:picChg>
      </pc:sldChg>
      <pc:sldChg chg="modSp mod">
        <pc:chgData name="László Faragó" userId="8c097aaeab2ea537" providerId="LiveId" clId="{B97B3671-748D-4EE1-B205-EC465FC68A37}" dt="2026-08-31T17:46:44.264" v="128" actId="1076"/>
        <pc:sldMkLst>
          <pc:docMk/>
          <pc:sldMk cId="214716355" sldId="362"/>
        </pc:sldMkLst>
        <pc:spChg chg="mod">
          <ac:chgData name="László Faragó" userId="8c097aaeab2ea537" providerId="LiveId" clId="{B97B3671-748D-4EE1-B205-EC465FC68A37}" dt="2026-08-31T17:46:44.264" v="128" actId="1076"/>
          <ac:spMkLst>
            <pc:docMk/>
            <pc:sldMk cId="214716355" sldId="362"/>
            <ac:spMk id="2" creationId="{00000000-0000-0000-0000-000000000000}"/>
          </ac:spMkLst>
        </pc:spChg>
        <pc:spChg chg="mod">
          <ac:chgData name="László Faragó" userId="8c097aaeab2ea537" providerId="LiveId" clId="{B97B3671-748D-4EE1-B205-EC465FC68A37}" dt="2026-08-31T17:46:33.712" v="127" actId="1076"/>
          <ac:spMkLst>
            <pc:docMk/>
            <pc:sldMk cId="214716355" sldId="362"/>
            <ac:spMk id="3" creationId="{00000000-0000-0000-0000-000000000000}"/>
          </ac:spMkLst>
        </pc:spChg>
      </pc:sldChg>
      <pc:sldChg chg="delSp modSp mod ord delAnim">
        <pc:chgData name="László Faragó" userId="8c097aaeab2ea537" providerId="LiveId" clId="{B97B3671-748D-4EE1-B205-EC465FC68A37}" dt="2026-09-04T15:45:53.735" v="470"/>
        <pc:sldMkLst>
          <pc:docMk/>
          <pc:sldMk cId="3615535395" sldId="363"/>
        </pc:sldMkLst>
        <pc:picChg chg="mod">
          <ac:chgData name="László Faragó" userId="8c097aaeab2ea537" providerId="LiveId" clId="{B97B3671-748D-4EE1-B205-EC465FC68A37}" dt="2026-08-31T16:45:27.158" v="97" actId="1076"/>
          <ac:picMkLst>
            <pc:docMk/>
            <pc:sldMk cId="3615535395" sldId="363"/>
            <ac:picMk id="6" creationId="{00000000-0000-0000-0000-000000000000}"/>
          </ac:picMkLst>
        </pc:picChg>
      </pc:sldChg>
      <pc:sldChg chg="addSp delSp modSp new ord modAnim">
        <pc:chgData name="László Faragó" userId="8c097aaeab2ea537" providerId="LiveId" clId="{B97B3671-748D-4EE1-B205-EC465FC68A37}" dt="2026-08-31T17:39:22.011" v="102"/>
        <pc:sldMkLst>
          <pc:docMk/>
          <pc:sldMk cId="369087745" sldId="364"/>
        </pc:sldMkLst>
        <pc:spChg chg="add mod">
          <ac:chgData name="László Faragó" userId="8c097aaeab2ea537" providerId="LiveId" clId="{B97B3671-748D-4EE1-B205-EC465FC68A37}" dt="2026-08-31T17:39:22.011" v="102"/>
          <ac:spMkLst>
            <pc:docMk/>
            <pc:sldMk cId="369087745" sldId="364"/>
            <ac:spMk id="5" creationId="{B1C627B6-060A-09BA-EE1A-AC2CE1B71E15}"/>
          </ac:spMkLst>
        </pc:spChg>
        <pc:picChg chg="add mod">
          <ac:chgData name="László Faragó" userId="8c097aaeab2ea537" providerId="LiveId" clId="{B97B3671-748D-4EE1-B205-EC465FC68A37}" dt="2026-08-31T17:38:56.327" v="101"/>
          <ac:picMkLst>
            <pc:docMk/>
            <pc:sldMk cId="369087745" sldId="364"/>
            <ac:picMk id="4" creationId="{8DC6129F-812C-0306-6416-3282F2F96CF0}"/>
          </ac:picMkLst>
        </pc:picChg>
      </pc:sldChg>
      <pc:sldChg chg="addSp delSp modSp new mod ord modAnim">
        <pc:chgData name="László Faragó" userId="8c097aaeab2ea537" providerId="LiveId" clId="{B97B3671-748D-4EE1-B205-EC465FC68A37}" dt="2026-08-31T18:00:13.293" v="333" actId="1076"/>
        <pc:sldMkLst>
          <pc:docMk/>
          <pc:sldMk cId="3704128836" sldId="365"/>
        </pc:sldMkLst>
        <pc:spChg chg="mod">
          <ac:chgData name="László Faragó" userId="8c097aaeab2ea537" providerId="LiveId" clId="{B97B3671-748D-4EE1-B205-EC465FC68A37}" dt="2026-08-31T18:00:13.293" v="333" actId="1076"/>
          <ac:spMkLst>
            <pc:docMk/>
            <pc:sldMk cId="3704128836" sldId="365"/>
            <ac:spMk id="2" creationId="{6E7E7C42-56CE-D01E-FFB6-301021FB5338}"/>
          </ac:spMkLst>
        </pc:spChg>
        <pc:picChg chg="add mod">
          <ac:chgData name="László Faragó" userId="8c097aaeab2ea537" providerId="LiveId" clId="{B97B3671-748D-4EE1-B205-EC465FC68A37}" dt="2026-08-31T17:58:35.517" v="280" actId="1076"/>
          <ac:picMkLst>
            <pc:docMk/>
            <pc:sldMk cId="3704128836" sldId="365"/>
            <ac:picMk id="4" creationId="{EAAA42D6-DA77-1C16-48C3-055C69F8A171}"/>
          </ac:picMkLst>
        </pc:picChg>
      </pc:sldChg>
      <pc:sldChg chg="addSp delSp modSp new mod ord setBg">
        <pc:chgData name="László Faragó" userId="8c097aaeab2ea537" providerId="LiveId" clId="{B97B3671-748D-4EE1-B205-EC465FC68A37}" dt="2026-09-04T15:40:05.525" v="468" actId="14100"/>
        <pc:sldMkLst>
          <pc:docMk/>
          <pc:sldMk cId="604284378" sldId="366"/>
        </pc:sldMkLst>
        <pc:spChg chg="del">
          <ac:chgData name="László Faragó" userId="8c097aaeab2ea537" providerId="LiveId" clId="{B97B3671-748D-4EE1-B205-EC465FC68A37}" dt="2026-09-04T15:34:03.767" v="337" actId="21"/>
          <ac:spMkLst>
            <pc:docMk/>
            <pc:sldMk cId="604284378" sldId="366"/>
            <ac:spMk id="2" creationId="{705498F0-B635-C804-CC5A-B8D63E4F0AF1}"/>
          </ac:spMkLst>
        </pc:spChg>
        <pc:spChg chg="del">
          <ac:chgData name="László Faragó" userId="8c097aaeab2ea537" providerId="LiveId" clId="{B97B3671-748D-4EE1-B205-EC465FC68A37}" dt="2026-09-04T15:34:07.838" v="338" actId="21"/>
          <ac:spMkLst>
            <pc:docMk/>
            <pc:sldMk cId="604284378" sldId="366"/>
            <ac:spMk id="3" creationId="{41D5DEF7-E5B7-0E79-4C05-17591359A79F}"/>
          </ac:spMkLst>
        </pc:spChg>
        <pc:spChg chg="add mod">
          <ac:chgData name="László Faragó" userId="8c097aaeab2ea537" providerId="LiveId" clId="{B97B3671-748D-4EE1-B205-EC465FC68A37}" dt="2026-09-04T15:40:05.525" v="468" actId="14100"/>
          <ac:spMkLst>
            <pc:docMk/>
            <pc:sldMk cId="604284378" sldId="366"/>
            <ac:spMk id="4" creationId="{C2A0050D-AE62-B655-B309-906F7AB6A10C}"/>
          </ac:spMkLst>
        </pc:spChg>
        <pc:picChg chg="add mod">
          <ac:chgData name="László Faragó" userId="8c097aaeab2ea537" providerId="LiveId" clId="{B97B3671-748D-4EE1-B205-EC465FC68A37}" dt="2026-09-04T15:39:52.614" v="466" actId="1076"/>
          <ac:picMkLst>
            <pc:docMk/>
            <pc:sldMk cId="604284378" sldId="366"/>
            <ac:picMk id="5" creationId="{CF533AD7-D9ED-CEBB-4226-7141B3C34154}"/>
          </ac:picMkLst>
        </pc:picChg>
      </pc:sldChg>
      <pc:sldMasterChg chg="setBg modSldLayout">
        <pc:chgData name="László Faragó" userId="8c097aaeab2ea537" providerId="LiveId" clId="{B97B3671-748D-4EE1-B205-EC465FC68A37}" dt="2026-08-31T16:44:58.256" v="94"/>
        <pc:sldMasterMkLst>
          <pc:docMk/>
          <pc:sldMasterMk cId="2670418751" sldId="2147483677"/>
        </pc:sldMasterMkLst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3374817373" sldId="2147483678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3956580899" sldId="2147483679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3184291809" sldId="2147483680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3793547246" sldId="2147483681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1252801672" sldId="2147483682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2246692307" sldId="2147483683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1766735473" sldId="2147483684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2140655275" sldId="2147483685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3261849802" sldId="2147483686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2237749884" sldId="2147483687"/>
          </pc:sldLayoutMkLst>
        </pc:sldLayoutChg>
        <pc:sldLayoutChg chg="setBg">
          <pc:chgData name="László Faragó" userId="8c097aaeab2ea537" providerId="LiveId" clId="{B97B3671-748D-4EE1-B205-EC465FC68A37}" dt="2026-08-31T16:44:58.256" v="94"/>
          <pc:sldLayoutMkLst>
            <pc:docMk/>
            <pc:sldMasterMk cId="2670418751" sldId="2147483677"/>
            <pc:sldLayoutMk cId="2704940858" sldId="2147483688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E01897-5173-E21F-6E70-FD104BB8D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58A2D7E-AB24-DBB3-B710-C6C372F169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F0B2A88-FEB9-ED9B-74D5-73401DEE7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D6FBB82-6B42-FEA2-41C8-92B4F978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6ACAAF1-9D19-4F24-66DB-7BC75B64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81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43E500-EEEB-0278-53DE-C68A4A77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04F51E-E692-8250-35DB-AF3779B853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83A79B2-8A9F-C718-DC80-DC8DADA36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B8F23DC-806C-9C6E-FEB7-23BC36C6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5F538FA-FFB5-D918-9DBA-837179C1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6580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9B6D89-56A2-2290-4749-AEF40844A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4EC89C5-3A9E-A694-3B60-13DAFF7A5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94ED755-9CDE-ADFE-5A78-549637E1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A645986-36FD-8AB0-9578-C3A52008B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C4BAA49-DACD-60A7-AD97-512CDBD68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429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E1912A-BA98-687D-428C-8D363A043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010A10-D0E9-1B00-7E0B-9A881D1C7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D2D227B-D201-8F20-503B-EB99ABFF1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8677469-566C-B25F-F2B0-34A32760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F60FD4C-CCF4-2C64-573F-547157DC5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D72295D-E814-F329-92AF-BEC66FE1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54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E18F51-AA27-5454-D015-0E689C84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1393D61-A4C0-C76F-441D-FF63684D3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A2BF1E7-5E44-784F-2CCF-939FD0E07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BCF1DDBB-6909-C79B-68DC-5BE22CF8B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AB38234-5B74-9594-8199-070B8FCE3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A6CE2D4-CA63-8943-2D85-AE9C693CF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1886ABC6-AB5F-13B9-88D2-49BFF3F2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597F372-A825-D850-8408-90F40C8B3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80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8D1EEE-BE9D-5CD0-FE45-0320CFDD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968F878-EC77-2309-4375-A2D496D30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3352BA5C-7495-8D4C-C47A-81AD4B42C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17104E2-3115-6112-3989-DECE580CD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69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F477F6D-7A55-4932-C18C-69EB30A7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743D78E-F8D3-8868-CD9E-5F4942E27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984A7D3-3449-B53D-943A-D8005484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73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72A975-2777-4BC0-2967-EC8EE8EB0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63A67B-C441-D229-E0E1-15914A446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6026AA5-77D3-BFC3-CB14-BBAFAC6B8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4248C13-6F56-026A-244C-5F9184C98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8FACE6B-EE24-AB18-9A1E-CA424DC21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01EE8A1-4733-FAFE-5F3E-46D0489F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65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701649-96A8-0562-128F-6611AC3EB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CDA8C4A-9AE9-AEAA-D389-333BBFCD80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8AC65DE-9524-32B0-E973-8C62D7CAF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1C120C-2DBA-B9B9-A568-A6ECD693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4E373DF-0E7A-ED67-8117-4F1063616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386A3CD-876E-2EFC-81CD-7E100B560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84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51A0BB-A8F4-6A97-6261-307B2A0C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F5577D6-C09E-77A1-F88C-C40321734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1A6B2E9-273C-233C-5020-76E754AED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31D4BA2-5E1C-39EB-F94A-F63411445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792CFF9-15B3-1F20-4601-44C5E355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7749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5979007-30D8-D231-5CA7-06E890C99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8137630-7D23-0CD4-D340-EEDC5C1D9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99125F9-CF3E-D700-F252-27E7BB7E6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FAB1CD1-BED8-C6D7-71F6-7F24E8AD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80F6B4-5ABE-BD83-E1AB-35670182B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94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2667363-BC2E-B962-25EE-3BFC64AB3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7ED1274-EEFF-CC9C-EA5E-3B00141F0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B06AF99-1D9D-9453-BA39-87785118F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2026. 09. 04.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BD60A2-8E18-A366-9F23-50F97814B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DD50B93-96EE-300E-C4BC-1EF3AAE2B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41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-1" y="7886"/>
            <a:ext cx="12192000" cy="830997"/>
          </a:xfrm>
          <a:prstGeom prst="rect">
            <a:avLst/>
          </a:prstGeom>
          <a:solidFill>
            <a:srgbClr val="CAEB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8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Bevezető óra, Isten vonzásában vagyunk!  </a:t>
            </a:r>
            <a:r>
              <a:rPr lang="hu-HU" sz="3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4673683" y="1158507"/>
            <a:ext cx="714169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</a:p>
          <a:p>
            <a:r>
              <a:rPr lang="hu-HU" sz="4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Erős vár a mi Istenünk!</a:t>
            </a:r>
          </a:p>
          <a:p>
            <a:r>
              <a:rPr lang="hu-HU" sz="4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Dicsértessék a Jézus Krisztus!</a:t>
            </a:r>
          </a:p>
        </p:txBody>
      </p:sp>
      <p:sp>
        <p:nvSpPr>
          <p:cNvPr id="2" name="Lekerekített téglalap 1"/>
          <p:cNvSpPr/>
          <p:nvPr/>
        </p:nvSpPr>
        <p:spPr>
          <a:xfrm>
            <a:off x="376618" y="1651355"/>
            <a:ext cx="3991350" cy="144614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hu-HU" sz="2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tanév anyagának címe:</a:t>
            </a:r>
          </a:p>
          <a:p>
            <a:pPr lvl="0" algn="ctr">
              <a:defRPr/>
            </a:pPr>
            <a:r>
              <a:rPr lang="hu-HU" sz="2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vonzásában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85016" y="2744372"/>
            <a:ext cx="2821965" cy="376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7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5" y="4741817"/>
            <a:ext cx="1397725" cy="157772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469570" y="265380"/>
            <a:ext cx="8978685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Kezdjük közös imádsággal a hittanórát!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735" y="1112240"/>
            <a:ext cx="5380529" cy="54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5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2A0050D-AE62-B655-B309-906F7AB6A10C}"/>
              </a:ext>
            </a:extLst>
          </p:cNvPr>
          <p:cNvSpPr txBox="1"/>
          <p:nvPr/>
        </p:nvSpPr>
        <p:spPr>
          <a:xfrm>
            <a:off x="2965977" y="355599"/>
            <a:ext cx="5210176" cy="76944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hu-HU" sz="4400" dirty="0">
                <a:latin typeface="Arial" panose="020B0604020202020204" pitchFamily="34" charset="0"/>
                <a:cs typeface="Arial" panose="020B0604020202020204" pitchFamily="34" charset="0"/>
              </a:rPr>
              <a:t>Hogyan telt a nyár ?</a:t>
            </a:r>
            <a:endParaRPr lang="en-GB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F533AD7-D9ED-CEBB-4226-7141B3C34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978" y="2097087"/>
            <a:ext cx="52101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8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ófár Házi Dicsőítés Titkok Istene">
            <a:hlinkClick r:id="" action="ppaction://media"/>
            <a:extLst>
              <a:ext uri="{FF2B5EF4-FFF2-40B4-BE49-F238E27FC236}">
                <a16:creationId xmlns:a16="http://schemas.microsoft.com/office/drawing/2014/main" id="{8DC6129F-812C-0306-6416-3282F2F96CF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B1C627B6-060A-09BA-EE1A-AC2CE1B71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Hallgassuk meg ezt az ifjúsági éneket! </a:t>
            </a:r>
          </a:p>
          <a:p>
            <a:pPr marL="0" indent="0">
              <a:buNone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Titkok Istene vagy! </a:t>
            </a:r>
          </a:p>
        </p:txBody>
      </p:sp>
    </p:spTree>
    <p:extLst>
      <p:ext uri="{BB962C8B-B14F-4D97-AF65-F5344CB8AC3E}">
        <p14:creationId xmlns:p14="http://schemas.microsoft.com/office/powerpoint/2010/main" val="36908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8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2169517" y="1773064"/>
            <a:ext cx="5132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6096000" y="1497509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630319" y="982176"/>
            <a:ext cx="451757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Titkok Istene vagy rejtély minden utad,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mégsem félek, ha Te vezetsz.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Hogyha eltévedek, kezed vissza vezet, mindig gondomat viseled.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Segíts látnom azt az ösvényt, ami feléd tart.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Segíts hallanom a hangod a viharban. </a:t>
            </a:r>
          </a:p>
          <a:p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5793335" y="2203951"/>
            <a:ext cx="6096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Ref. Mert Te hű vagy, soha el nem hagysz,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Rád bízhatom az életem.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Titkok Istene, csodás tanácsos bölcsé teszel és tanítasz.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Fel nem foghatom a Te terveid, de Te lépésenként vezetsz.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Jóságod velem van nap, mint nap.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0F0DB34-09A1-229D-0080-E94FDBE1B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9382" y="0"/>
            <a:ext cx="3344637" cy="222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1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artalom helye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70218">
            <a:off x="4148927" y="1977890"/>
            <a:ext cx="2860312" cy="3509865"/>
          </a:xfrm>
          <a:prstGeom prst="rect">
            <a:avLst/>
          </a:prstGeom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683328" y="358704"/>
            <a:ext cx="10825343" cy="117856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Gondolkozzunk! 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Vajon mit fejeznek ki az itt látható képek, szimbólumok?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154" y="286787"/>
            <a:ext cx="1749704" cy="172531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83629">
            <a:off x="531514" y="2240210"/>
            <a:ext cx="3408862" cy="2556647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1676459" y="5952573"/>
            <a:ext cx="5609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Nyitott vagy zárkózott embernek tartod magad?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Mi előtt, ki előtt nyílik meg a szíved?    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703" y="2016103"/>
            <a:ext cx="3682303" cy="2462997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8275">
            <a:off x="9761551" y="3955702"/>
            <a:ext cx="1906594" cy="254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1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47192" y="167640"/>
            <a:ext cx="8911687" cy="868514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tanévünk fontosabb témakörei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47192" y="1162723"/>
            <a:ext cx="8915400" cy="493955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„Isten megszólít engem!” A „Ki vagyok én?”-nagy kérdését a Szentírás segítségével válaszoljuk meg. 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Jézus az életről tanít! Jézus a tetteivel, tanításaival (boldogmondások, példázatok) és személyiségével a legkülönbözőbb embereket is magához vonzotta.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Hitben élők a történelem során, olyan személyekről is lesz szó, akiket Isten szeretete formált, és akik a legnehezebb körülmények között is hűségesek maradtak Hozzá!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Ünnepeljünk együtt! Az ünneplésre, ünnepekre is közösen készülhetünk.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71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ercs vízszintesen 3"/>
          <p:cNvSpPr/>
          <p:nvPr/>
        </p:nvSpPr>
        <p:spPr>
          <a:xfrm>
            <a:off x="712694" y="81817"/>
            <a:ext cx="9246581" cy="6648994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3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Jól jegyezd meg!</a:t>
            </a: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megszólító szava </a:t>
            </a:r>
            <a:r>
              <a:rPr lang="hu-HU" sz="2200" b="1" i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Téged is hív! </a:t>
            </a: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nemcsak a bibliai személyekhez, a hithősökhöz vagy a hitben élő elődökhöz szólt. </a:t>
            </a:r>
          </a:p>
          <a:p>
            <a:r>
              <a:rPr lang="hu-HU" sz="2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Ő mai is, bennünket is megszólít; hív az Ő közelébe és formálni szeretne!</a:t>
            </a:r>
          </a:p>
          <a:p>
            <a:endParaRPr lang="hu-HU" sz="22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325" y="496388"/>
            <a:ext cx="1183017" cy="1171857"/>
          </a:xfrm>
          <a:prstGeom prst="rect">
            <a:avLst/>
          </a:prstGeom>
        </p:spPr>
      </p:pic>
      <p:sp>
        <p:nvSpPr>
          <p:cNvPr id="9" name="Folyamatábra: Másik feldolgozás 8"/>
          <p:cNvSpPr/>
          <p:nvPr/>
        </p:nvSpPr>
        <p:spPr>
          <a:xfrm>
            <a:off x="1830348" y="2860858"/>
            <a:ext cx="7471955" cy="91421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Sose felejtsd el, hogy</a:t>
            </a:r>
          </a:p>
          <a:p>
            <a:pPr algn="ctr"/>
            <a:r>
              <a:rPr lang="hu-HU" sz="22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„Isten közelebb van hozzád, mint az ajtó.”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3625" y="2161258"/>
            <a:ext cx="2518320" cy="251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0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15" y="11320"/>
            <a:ext cx="10709369" cy="6835359"/>
          </a:xfrm>
          <a:prstGeom prst="rect">
            <a:avLst/>
          </a:prstGeom>
        </p:spPr>
      </p:pic>
      <p:sp>
        <p:nvSpPr>
          <p:cNvPr id="3" name="Folyamatábra: Másik feldolgozás 2"/>
          <p:cNvSpPr/>
          <p:nvPr/>
        </p:nvSpPr>
        <p:spPr>
          <a:xfrm>
            <a:off x="478715" y="286365"/>
            <a:ext cx="5351930" cy="548376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hu-HU" sz="3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2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Szentíráson keresztül szólítja meg az embert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Jézus életéről szóló történetekben látjuk meg azt, hogy személyiségével és az Isten örömüzenetének a meghirdetésével sok embert vonzott magához! </a:t>
            </a:r>
          </a:p>
          <a:p>
            <a:pPr algn="ctr"/>
            <a:endParaRPr lang="hu-HU" sz="2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hu-HU" sz="22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a legkülönfélébb emberek számára nyitott ajtót. Olyanok számára is, akiket mások megvetettek, lenéztek, vagy éppen olyanok számára is, akik az egyházat üldözték. </a:t>
            </a:r>
          </a:p>
        </p:txBody>
      </p:sp>
      <p:sp>
        <p:nvSpPr>
          <p:cNvPr id="7" name="Ötszög 6"/>
          <p:cNvSpPr/>
          <p:nvPr/>
        </p:nvSpPr>
        <p:spPr>
          <a:xfrm>
            <a:off x="6844104" y="5144845"/>
            <a:ext cx="4787153" cy="9681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Új lehetőségeket és új utakat ad! </a:t>
            </a:r>
          </a:p>
        </p:txBody>
      </p:sp>
    </p:spTree>
    <p:extLst>
      <p:ext uri="{BB962C8B-B14F-4D97-AF65-F5344CB8AC3E}">
        <p14:creationId xmlns:p14="http://schemas.microsoft.com/office/powerpoint/2010/main" val="192965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7E7C42-56CE-D01E-FFB6-301021FB5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42265"/>
            <a:ext cx="10386060" cy="953135"/>
          </a:xfrm>
        </p:spPr>
        <p:txBody>
          <a:bodyPr/>
          <a:lstStyle/>
          <a:p>
            <a:r>
              <a:rPr lang="hu-HU" dirty="0">
                <a:solidFill>
                  <a:srgbClr val="C00000"/>
                </a:solidFill>
              </a:rPr>
              <a:t>Hittanóra végi imádság-magyar jelnyelv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4" name="Hittanóra végi imádság - magyar jelnyelv">
            <a:hlinkClick r:id="" action="ppaction://media"/>
            <a:extLst>
              <a:ext uri="{FF2B5EF4-FFF2-40B4-BE49-F238E27FC236}">
                <a16:creationId xmlns:a16="http://schemas.microsoft.com/office/drawing/2014/main" id="{EAAA42D6-DA77-1C16-48C3-055C69F8A17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6430" y="1619885"/>
            <a:ext cx="7735888" cy="4351338"/>
          </a:xfrm>
        </p:spPr>
      </p:pic>
    </p:spTree>
    <p:extLst>
      <p:ext uri="{BB962C8B-B14F-4D97-AF65-F5344CB8AC3E}">
        <p14:creationId xmlns:p14="http://schemas.microsoft.com/office/powerpoint/2010/main" val="370412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ercs függőlegesen 1"/>
          <p:cNvSpPr/>
          <p:nvPr/>
        </p:nvSpPr>
        <p:spPr>
          <a:xfrm>
            <a:off x="1698171" y="35029"/>
            <a:ext cx="7732085" cy="6230983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300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Atyánk, aki a mennyekben vagy, szenteltessék meg a te neved,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jöjjön el a te országod, legyen meg a te akaratod, amint a mennyben, úgy a földön is;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Mindennapi kenyerünket add meg nekünk ma,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bocsásd meg vétkeinket, miképpen mi is megbocsátunk az ellenünk vétkezőknek;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ne </a:t>
            </a:r>
            <a:r>
              <a:rPr lang="hu-HU" sz="23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vígy</a:t>
            </a: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minket kísértésbe, de szabadíts meg a gonosztól;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Mert tied az ország, a hatalom és a dicsőség mindörökké.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Ámen.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(Mt 6,9-13)</a:t>
            </a:r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322097" y="4911401"/>
            <a:ext cx="1525605" cy="1620027"/>
          </a:xfrm>
          <a:prstGeom prst="rect">
            <a:avLst/>
          </a:prstGeom>
        </p:spPr>
      </p:pic>
      <p:sp>
        <p:nvSpPr>
          <p:cNvPr id="3" name="Szabályos ötszög 2"/>
          <p:cNvSpPr/>
          <p:nvPr/>
        </p:nvSpPr>
        <p:spPr>
          <a:xfrm>
            <a:off x="8007532" y="300212"/>
            <a:ext cx="3535527" cy="1071387"/>
          </a:xfrm>
          <a:prstGeom prst="pentag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Imádkozzunk!</a:t>
            </a:r>
          </a:p>
        </p:txBody>
      </p:sp>
    </p:spTree>
    <p:extLst>
      <p:ext uri="{BB962C8B-B14F-4D97-AF65-F5344CB8AC3E}">
        <p14:creationId xmlns:p14="http://schemas.microsoft.com/office/powerpoint/2010/main" val="323637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2333897" y="681859"/>
            <a:ext cx="6572368" cy="166199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400" b="1" i="1" dirty="0"/>
              <a:t>„</a:t>
            </a:r>
            <a:r>
              <a:rPr lang="hu-HU" sz="3400" b="1" i="1" dirty="0">
                <a:latin typeface="Arial" panose="020B0604020202020204" pitchFamily="34" charset="0"/>
                <a:cs typeface="Arial" panose="020B0604020202020204" pitchFamily="34" charset="0"/>
              </a:rPr>
              <a:t>Boldog mindenki, aki az Urat féli, és az ő útjain jár.” </a:t>
            </a:r>
            <a:r>
              <a:rPr lang="hu-HU" sz="3400" i="1" dirty="0">
                <a:latin typeface="Arial" panose="020B0604020202020204" pitchFamily="34" charset="0"/>
                <a:cs typeface="Arial" panose="020B0604020202020204" pitchFamily="34" charset="0"/>
              </a:rPr>
              <a:t>Zsoltárok 128,1.</a:t>
            </a:r>
            <a:endParaRPr lang="hu-HU" sz="3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2417717" y="2901601"/>
            <a:ext cx="6096000" cy="707886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algn="ctr"/>
            <a:r>
              <a:rPr lang="hu-HU" sz="4000" dirty="0">
                <a:solidFill>
                  <a:srgbClr val="AE2E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6FA6DB8-D8F6-E9BF-C5DC-0F5A3D1B6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122" y="4059067"/>
            <a:ext cx="249555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-téma">
  <a:themeElements>
    <a:clrScheme name="Kék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3842</TotalTime>
  <Words>501</Words>
  <Application>Microsoft Office PowerPoint</Application>
  <PresentationFormat>Szélesvásznú</PresentationFormat>
  <Paragraphs>52</Paragraphs>
  <Slides>12</Slides>
  <Notes>0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Times New Roman</vt:lpstr>
      <vt:lpstr>Wingdings</vt:lpstr>
      <vt:lpstr>Office-téma</vt:lpstr>
      <vt:lpstr>PowerPoint-bemutató</vt:lpstr>
      <vt:lpstr>PowerPoint-bemutató</vt:lpstr>
      <vt:lpstr>PowerPoint-bemutató</vt:lpstr>
      <vt:lpstr>Hallgassuk meg ezt az ifjúsági éneket!  Titkok Istene vagy! </vt:lpstr>
      <vt:lpstr>PowerPoint-bemutató</vt:lpstr>
      <vt:lpstr>PowerPoint-bemutató</vt:lpstr>
      <vt:lpstr>A tanévünk fontosabb témakörei</vt:lpstr>
      <vt:lpstr>PowerPoint-bemutató</vt:lpstr>
      <vt:lpstr>PowerPoint-bemutató</vt:lpstr>
      <vt:lpstr>Hittanóra végi imádság-magyar jelnyelv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Zimányi Noémi</dc:creator>
  <cp:lastModifiedBy>László Faragó</cp:lastModifiedBy>
  <cp:revision>509</cp:revision>
  <dcterms:created xsi:type="dcterms:W3CDTF">2020-03-16T06:58:02Z</dcterms:created>
  <dcterms:modified xsi:type="dcterms:W3CDTF">2026-09-04T15:47:26Z</dcterms:modified>
</cp:coreProperties>
</file>