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362" r:id="rId2"/>
    <p:sldId id="364" r:id="rId3"/>
    <p:sldId id="405" r:id="rId4"/>
    <p:sldId id="406" r:id="rId5"/>
    <p:sldId id="365" r:id="rId6"/>
    <p:sldId id="407" r:id="rId7"/>
    <p:sldId id="420" r:id="rId8"/>
    <p:sldId id="421" r:id="rId9"/>
    <p:sldId id="409" r:id="rId10"/>
    <p:sldId id="411" r:id="rId11"/>
    <p:sldId id="413" r:id="rId12"/>
    <p:sldId id="414" r:id="rId13"/>
    <p:sldId id="415" r:id="rId14"/>
    <p:sldId id="418" r:id="rId15"/>
    <p:sldId id="416" r:id="rId16"/>
    <p:sldId id="417" r:id="rId17"/>
    <p:sldId id="375" r:id="rId18"/>
    <p:sldId id="343" r:id="rId19"/>
    <p:sldId id="42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1B051"/>
    <a:srgbClr val="F7D097"/>
    <a:srgbClr val="FF9966"/>
    <a:srgbClr val="003300"/>
    <a:srgbClr val="333300"/>
    <a:srgbClr val="FDFAE2"/>
    <a:srgbClr val="F6C6ED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28E35-CE1C-4A9F-A721-26A86837EDD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EC8C392-8760-498A-BFEA-41E80ECE69F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500" b="1" dirty="0">
              <a:solidFill>
                <a:schemeClr val="tx1"/>
              </a:solidFill>
            </a:rPr>
            <a:t>„Ne tanúskodj hamisan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500" b="1" dirty="0">
              <a:solidFill>
                <a:schemeClr val="tx1"/>
              </a:solidFill>
            </a:rPr>
            <a:t>felebarátod ellen!”</a:t>
          </a:r>
          <a:endParaRPr lang="hu-HU" sz="2500" dirty="0"/>
        </a:p>
      </dgm:t>
    </dgm:pt>
    <dgm:pt modelId="{BCA9DED3-C78C-47C3-87DA-AF7D646DC1DC}" type="parTrans" cxnId="{0C1074AB-88C9-428D-9A63-B1C071118D8E}">
      <dgm:prSet/>
      <dgm:spPr/>
      <dgm:t>
        <a:bodyPr/>
        <a:lstStyle/>
        <a:p>
          <a:endParaRPr lang="hu-HU"/>
        </a:p>
      </dgm:t>
    </dgm:pt>
    <dgm:pt modelId="{60A2A9FB-F4B2-4D34-8AE7-106CDAD0F308}" type="sibTrans" cxnId="{0C1074AB-88C9-428D-9A63-B1C071118D8E}">
      <dgm:prSet/>
      <dgm:spPr/>
      <dgm:t>
        <a:bodyPr/>
        <a:lstStyle/>
        <a:p>
          <a:endParaRPr lang="hu-HU"/>
        </a:p>
      </dgm:t>
    </dgm:pt>
    <dgm:pt modelId="{84807739-E782-48F4-B2D3-2A36A67E32D6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A kilencedik parancsolatban Isten útmutatást ad a beszédünkre.</a:t>
          </a:r>
        </a:p>
      </dgm:t>
    </dgm:pt>
    <dgm:pt modelId="{B1334F91-79DA-4C42-B5E8-7FEE9E3081D7}" type="parTrans" cxnId="{04852E13-ABAB-40BA-8BAB-25793A826529}">
      <dgm:prSet/>
      <dgm:spPr/>
      <dgm:t>
        <a:bodyPr/>
        <a:lstStyle/>
        <a:p>
          <a:endParaRPr lang="hu-HU"/>
        </a:p>
      </dgm:t>
    </dgm:pt>
    <dgm:pt modelId="{A8AD7CF4-57D6-40B9-9940-344BE3DDDE48}" type="sibTrans" cxnId="{04852E13-ABAB-40BA-8BAB-25793A826529}">
      <dgm:prSet/>
      <dgm:spPr/>
      <dgm:t>
        <a:bodyPr/>
        <a:lstStyle/>
        <a:p>
          <a:endParaRPr lang="hu-HU"/>
        </a:p>
      </dgm:t>
    </dgm:pt>
    <dgm:pt modelId="{8C780ECF-7B98-4397-BD43-479676248F8E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A beszédünkkel hatunk másokra: bátoríthatunk, de meg is bánthatunk valakit.</a:t>
          </a:r>
        </a:p>
      </dgm:t>
    </dgm:pt>
    <dgm:pt modelId="{88201860-609C-45F5-95C1-C532FE55762C}" type="parTrans" cxnId="{1C61CAF4-3D89-4620-A220-4F29FD7C055C}">
      <dgm:prSet/>
      <dgm:spPr/>
      <dgm:t>
        <a:bodyPr/>
        <a:lstStyle/>
        <a:p>
          <a:endParaRPr lang="hu-HU"/>
        </a:p>
      </dgm:t>
    </dgm:pt>
    <dgm:pt modelId="{CD760373-A57C-4689-8DC4-DEBBEB9E3397}" type="sibTrans" cxnId="{1C61CAF4-3D89-4620-A220-4F29FD7C055C}">
      <dgm:prSet/>
      <dgm:spPr/>
      <dgm:t>
        <a:bodyPr/>
        <a:lstStyle/>
        <a:p>
          <a:endParaRPr lang="hu-HU"/>
        </a:p>
      </dgm:t>
    </dgm:pt>
    <dgm:pt modelId="{9FBC38D3-CF22-440E-A43D-7C4E6EB48C5F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Isten ebben a parancsolatban azt kéri, hogy ne hazudjunk, ne ártsunk másoknak az igazság elhallgatásával vagy elferdítésével.</a:t>
          </a:r>
        </a:p>
      </dgm:t>
    </dgm:pt>
    <dgm:pt modelId="{4E19FB87-9C48-4221-B6DB-AB5EBF1F13D1}" type="parTrans" cxnId="{F9AE827D-6974-41A2-8393-5CA326493E93}">
      <dgm:prSet/>
      <dgm:spPr/>
      <dgm:t>
        <a:bodyPr/>
        <a:lstStyle/>
        <a:p>
          <a:endParaRPr lang="hu-HU"/>
        </a:p>
      </dgm:t>
    </dgm:pt>
    <dgm:pt modelId="{291A79DF-2031-4E67-9E6C-DD58D418361A}" type="sibTrans" cxnId="{F9AE827D-6974-41A2-8393-5CA326493E93}">
      <dgm:prSet/>
      <dgm:spPr/>
      <dgm:t>
        <a:bodyPr/>
        <a:lstStyle/>
        <a:p>
          <a:endParaRPr lang="hu-HU"/>
        </a:p>
      </dgm:t>
    </dgm:pt>
    <dgm:pt modelId="{EE7C61DA-338C-49C4-84BA-4F87771CCFA6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Arra hív, hogy minden helyzetben mondjuk igazat, mert az védi saját magunk és a másik ember becsületét.</a:t>
          </a:r>
        </a:p>
      </dgm:t>
    </dgm:pt>
    <dgm:pt modelId="{6FDBEED0-102B-49E6-8975-2797FC88EAA8}" type="parTrans" cxnId="{3BE26115-EA04-4B16-908E-922DE96F6225}">
      <dgm:prSet/>
      <dgm:spPr/>
      <dgm:t>
        <a:bodyPr/>
        <a:lstStyle/>
        <a:p>
          <a:endParaRPr lang="hu-HU"/>
        </a:p>
      </dgm:t>
    </dgm:pt>
    <dgm:pt modelId="{33093B98-F645-47D9-A9BB-7106E210742E}" type="sibTrans" cxnId="{3BE26115-EA04-4B16-908E-922DE96F6225}">
      <dgm:prSet/>
      <dgm:spPr/>
      <dgm:t>
        <a:bodyPr/>
        <a:lstStyle/>
        <a:p>
          <a:endParaRPr lang="hu-HU"/>
        </a:p>
      </dgm:t>
    </dgm:pt>
    <dgm:pt modelId="{415CF497-5AE1-4754-8134-631F0F1AD1A6}" type="pres">
      <dgm:prSet presAssocID="{BAB28E35-CE1C-4A9F-A721-26A86837EDD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54B31D-368C-41FB-A747-6594A905C1A9}" type="pres">
      <dgm:prSet presAssocID="{BAB28E35-CE1C-4A9F-A721-26A86837EDD2}" presName="matrix" presStyleCnt="0"/>
      <dgm:spPr/>
    </dgm:pt>
    <dgm:pt modelId="{F376EDD2-C339-43B4-BBD1-61CD6DA59B0C}" type="pres">
      <dgm:prSet presAssocID="{BAB28E35-CE1C-4A9F-A721-26A86837EDD2}" presName="tile1" presStyleLbl="node1" presStyleIdx="0" presStyleCnt="4" custLinFactNeighborX="-177" custLinFactNeighborY="-42229"/>
      <dgm:spPr/>
    </dgm:pt>
    <dgm:pt modelId="{F099EF90-ED11-4273-9E77-FB6ACC82FDCF}" type="pres">
      <dgm:prSet presAssocID="{BAB28E35-CE1C-4A9F-A721-26A86837ED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B4AD1A-449A-481C-8936-14BFEDD52165}" type="pres">
      <dgm:prSet presAssocID="{BAB28E35-CE1C-4A9F-A721-26A86837EDD2}" presName="tile2" presStyleLbl="node1" presStyleIdx="1" presStyleCnt="4" custLinFactNeighborX="31279" custLinFactNeighborY="-24737"/>
      <dgm:spPr/>
    </dgm:pt>
    <dgm:pt modelId="{A18CB77A-20BF-4A86-AEBE-CCF68A89B5D1}" type="pres">
      <dgm:prSet presAssocID="{BAB28E35-CE1C-4A9F-A721-26A86837ED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191235-B9BB-445D-90FB-99C450ECA72C}" type="pres">
      <dgm:prSet presAssocID="{BAB28E35-CE1C-4A9F-A721-26A86837EDD2}" presName="tile3" presStyleLbl="node1" presStyleIdx="2" presStyleCnt="4" custLinFactNeighborX="-3037" custLinFactNeighborY="42756"/>
      <dgm:spPr/>
    </dgm:pt>
    <dgm:pt modelId="{8E408460-1843-445B-8621-D1E520E64C14}" type="pres">
      <dgm:prSet presAssocID="{BAB28E35-CE1C-4A9F-A721-26A86837ED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887B3A5-43DD-431F-B4A5-D35F3DFA1516}" type="pres">
      <dgm:prSet presAssocID="{BAB28E35-CE1C-4A9F-A721-26A86837EDD2}" presName="tile4" presStyleLbl="node1" presStyleIdx="3" presStyleCnt="4" custLinFactNeighborX="11236" custLinFactNeighborY="30791"/>
      <dgm:spPr/>
    </dgm:pt>
    <dgm:pt modelId="{3F0B68A0-551B-4D92-9BC3-96CC351A6F21}" type="pres">
      <dgm:prSet presAssocID="{BAB28E35-CE1C-4A9F-A721-26A86837ED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63FFFE-DDF6-4644-98B9-5D298C6EFFC3}" type="pres">
      <dgm:prSet presAssocID="{BAB28E35-CE1C-4A9F-A721-26A86837EDD2}" presName="centerTile" presStyleLbl="fgShp" presStyleIdx="0" presStyleCnt="1" custScaleX="115493" custScaleY="71579">
        <dgm:presLayoutVars>
          <dgm:chMax val="0"/>
          <dgm:chPref val="0"/>
        </dgm:presLayoutVars>
      </dgm:prSet>
      <dgm:spPr/>
    </dgm:pt>
  </dgm:ptLst>
  <dgm:cxnLst>
    <dgm:cxn modelId="{04852E13-ABAB-40BA-8BAB-25793A826529}" srcId="{1EC8C392-8760-498A-BFEA-41E80ECE69F0}" destId="{84807739-E782-48F4-B2D3-2A36A67E32D6}" srcOrd="0" destOrd="0" parTransId="{B1334F91-79DA-4C42-B5E8-7FEE9E3081D7}" sibTransId="{A8AD7CF4-57D6-40B9-9940-344BE3DDDE48}"/>
    <dgm:cxn modelId="{3BE26115-EA04-4B16-908E-922DE96F6225}" srcId="{1EC8C392-8760-498A-BFEA-41E80ECE69F0}" destId="{EE7C61DA-338C-49C4-84BA-4F87771CCFA6}" srcOrd="3" destOrd="0" parTransId="{6FDBEED0-102B-49E6-8975-2797FC88EAA8}" sibTransId="{33093B98-F645-47D9-A9BB-7106E210742E}"/>
    <dgm:cxn modelId="{81B5551F-7CBE-47DB-97EF-2A2D3C7F0C02}" type="presOf" srcId="{84807739-E782-48F4-B2D3-2A36A67E32D6}" destId="{F099EF90-ED11-4273-9E77-FB6ACC82FDCF}" srcOrd="1" destOrd="0" presId="urn:microsoft.com/office/officeart/2005/8/layout/matrix1"/>
    <dgm:cxn modelId="{70FBAA1F-7701-4CBC-953B-FB7929E3AF73}" type="presOf" srcId="{EE7C61DA-338C-49C4-84BA-4F87771CCFA6}" destId="{1887B3A5-43DD-431F-B4A5-D35F3DFA1516}" srcOrd="0" destOrd="0" presId="urn:microsoft.com/office/officeart/2005/8/layout/matrix1"/>
    <dgm:cxn modelId="{44FE7C30-11B9-40D9-B000-DFA2FB2DC2EA}" type="presOf" srcId="{9FBC38D3-CF22-440E-A43D-7C4E6EB48C5F}" destId="{8E408460-1843-445B-8621-D1E520E64C14}" srcOrd="1" destOrd="0" presId="urn:microsoft.com/office/officeart/2005/8/layout/matrix1"/>
    <dgm:cxn modelId="{576B775C-7711-49E3-82A5-EB58911236BB}" type="presOf" srcId="{8C780ECF-7B98-4397-BD43-479676248F8E}" destId="{D4B4AD1A-449A-481C-8936-14BFEDD52165}" srcOrd="0" destOrd="0" presId="urn:microsoft.com/office/officeart/2005/8/layout/matrix1"/>
    <dgm:cxn modelId="{38A1D36E-4BEF-4FBD-9170-07DACEB917F6}" type="presOf" srcId="{BAB28E35-CE1C-4A9F-A721-26A86837EDD2}" destId="{415CF497-5AE1-4754-8134-631F0F1AD1A6}" srcOrd="0" destOrd="0" presId="urn:microsoft.com/office/officeart/2005/8/layout/matrix1"/>
    <dgm:cxn modelId="{F9AE827D-6974-41A2-8393-5CA326493E93}" srcId="{1EC8C392-8760-498A-BFEA-41E80ECE69F0}" destId="{9FBC38D3-CF22-440E-A43D-7C4E6EB48C5F}" srcOrd="2" destOrd="0" parTransId="{4E19FB87-9C48-4221-B6DB-AB5EBF1F13D1}" sibTransId="{291A79DF-2031-4E67-9E6C-DD58D418361A}"/>
    <dgm:cxn modelId="{FA6B6996-37A7-4480-B9AC-1D3D74AC895D}" type="presOf" srcId="{8C780ECF-7B98-4397-BD43-479676248F8E}" destId="{A18CB77A-20BF-4A86-AEBE-CCF68A89B5D1}" srcOrd="1" destOrd="0" presId="urn:microsoft.com/office/officeart/2005/8/layout/matrix1"/>
    <dgm:cxn modelId="{0C1074AB-88C9-428D-9A63-B1C071118D8E}" srcId="{BAB28E35-CE1C-4A9F-A721-26A86837EDD2}" destId="{1EC8C392-8760-498A-BFEA-41E80ECE69F0}" srcOrd="0" destOrd="0" parTransId="{BCA9DED3-C78C-47C3-87DA-AF7D646DC1DC}" sibTransId="{60A2A9FB-F4B2-4D34-8AE7-106CDAD0F308}"/>
    <dgm:cxn modelId="{7E7133BF-167A-4BFC-A145-CEAD13FD589D}" type="presOf" srcId="{1EC8C392-8760-498A-BFEA-41E80ECE69F0}" destId="{7963FFFE-DDF6-4644-98B9-5D298C6EFFC3}" srcOrd="0" destOrd="0" presId="urn:microsoft.com/office/officeart/2005/8/layout/matrix1"/>
    <dgm:cxn modelId="{7A537ABF-FD7B-4841-AE17-4A905FDA97AD}" type="presOf" srcId="{EE7C61DA-338C-49C4-84BA-4F87771CCFA6}" destId="{3F0B68A0-551B-4D92-9BC3-96CC351A6F21}" srcOrd="1" destOrd="0" presId="urn:microsoft.com/office/officeart/2005/8/layout/matrix1"/>
    <dgm:cxn modelId="{38B379C4-904C-42E7-901B-F40547C088CD}" type="presOf" srcId="{84807739-E782-48F4-B2D3-2A36A67E32D6}" destId="{F376EDD2-C339-43B4-BBD1-61CD6DA59B0C}" srcOrd="0" destOrd="0" presId="urn:microsoft.com/office/officeart/2005/8/layout/matrix1"/>
    <dgm:cxn modelId="{5B25D9CD-8047-4698-A027-D2AC52C9C67C}" type="presOf" srcId="{9FBC38D3-CF22-440E-A43D-7C4E6EB48C5F}" destId="{C8191235-B9BB-445D-90FB-99C450ECA72C}" srcOrd="0" destOrd="0" presId="urn:microsoft.com/office/officeart/2005/8/layout/matrix1"/>
    <dgm:cxn modelId="{1C61CAF4-3D89-4620-A220-4F29FD7C055C}" srcId="{1EC8C392-8760-498A-BFEA-41E80ECE69F0}" destId="{8C780ECF-7B98-4397-BD43-479676248F8E}" srcOrd="1" destOrd="0" parTransId="{88201860-609C-45F5-95C1-C532FE55762C}" sibTransId="{CD760373-A57C-4689-8DC4-DEBBEB9E3397}"/>
    <dgm:cxn modelId="{16DD3451-BF63-453A-9F7F-EE781845A189}" type="presParOf" srcId="{415CF497-5AE1-4754-8134-631F0F1AD1A6}" destId="{7154B31D-368C-41FB-A747-6594A905C1A9}" srcOrd="0" destOrd="0" presId="urn:microsoft.com/office/officeart/2005/8/layout/matrix1"/>
    <dgm:cxn modelId="{2435DC92-1DEC-4763-B977-3BC16AA06DBF}" type="presParOf" srcId="{7154B31D-368C-41FB-A747-6594A905C1A9}" destId="{F376EDD2-C339-43B4-BBD1-61CD6DA59B0C}" srcOrd="0" destOrd="0" presId="urn:microsoft.com/office/officeart/2005/8/layout/matrix1"/>
    <dgm:cxn modelId="{9F455CF6-8583-4EF3-86D0-B9C4F16328CB}" type="presParOf" srcId="{7154B31D-368C-41FB-A747-6594A905C1A9}" destId="{F099EF90-ED11-4273-9E77-FB6ACC82FDCF}" srcOrd="1" destOrd="0" presId="urn:microsoft.com/office/officeart/2005/8/layout/matrix1"/>
    <dgm:cxn modelId="{5667753D-1C8A-4F31-BABC-F709456297F5}" type="presParOf" srcId="{7154B31D-368C-41FB-A747-6594A905C1A9}" destId="{D4B4AD1A-449A-481C-8936-14BFEDD52165}" srcOrd="2" destOrd="0" presId="urn:microsoft.com/office/officeart/2005/8/layout/matrix1"/>
    <dgm:cxn modelId="{916960A3-83B4-4DCE-8190-9D1AC52AA4FC}" type="presParOf" srcId="{7154B31D-368C-41FB-A747-6594A905C1A9}" destId="{A18CB77A-20BF-4A86-AEBE-CCF68A89B5D1}" srcOrd="3" destOrd="0" presId="urn:microsoft.com/office/officeart/2005/8/layout/matrix1"/>
    <dgm:cxn modelId="{60376F3E-C028-4D5E-A223-1304B2325BCC}" type="presParOf" srcId="{7154B31D-368C-41FB-A747-6594A905C1A9}" destId="{C8191235-B9BB-445D-90FB-99C450ECA72C}" srcOrd="4" destOrd="0" presId="urn:microsoft.com/office/officeart/2005/8/layout/matrix1"/>
    <dgm:cxn modelId="{1E253006-9076-4287-9D50-F49E3B2A1A8A}" type="presParOf" srcId="{7154B31D-368C-41FB-A747-6594A905C1A9}" destId="{8E408460-1843-445B-8621-D1E520E64C14}" srcOrd="5" destOrd="0" presId="urn:microsoft.com/office/officeart/2005/8/layout/matrix1"/>
    <dgm:cxn modelId="{A1044960-9416-480A-A07A-347B7C2DF145}" type="presParOf" srcId="{7154B31D-368C-41FB-A747-6594A905C1A9}" destId="{1887B3A5-43DD-431F-B4A5-D35F3DFA1516}" srcOrd="6" destOrd="0" presId="urn:microsoft.com/office/officeart/2005/8/layout/matrix1"/>
    <dgm:cxn modelId="{7EE9B9CF-B3FC-4716-B914-FD63DA6B2603}" type="presParOf" srcId="{7154B31D-368C-41FB-A747-6594A905C1A9}" destId="{3F0B68A0-551B-4D92-9BC3-96CC351A6F21}" srcOrd="7" destOrd="0" presId="urn:microsoft.com/office/officeart/2005/8/layout/matrix1"/>
    <dgm:cxn modelId="{145E16EA-7A4E-4B95-A65E-BB0556BE34A8}" type="presParOf" srcId="{415CF497-5AE1-4754-8134-631F0F1AD1A6}" destId="{7963FFFE-DDF6-4644-98B9-5D298C6EFF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33CB7-029C-4426-973C-5ACFDAE3A1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9F181353-B7E9-45DC-9AAD-925FCC686823}">
      <dgm:prSet phldrT="[Szöveg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b="1" dirty="0"/>
            <a:t>Igaz és építő szavak</a:t>
          </a:r>
        </a:p>
      </dgm:t>
    </dgm:pt>
    <dgm:pt modelId="{461856E4-2B28-4544-94F2-F324905949C0}" type="parTrans" cxnId="{040A07F0-DFE2-4375-9B4B-F2C19CD05454}">
      <dgm:prSet/>
      <dgm:spPr/>
      <dgm:t>
        <a:bodyPr/>
        <a:lstStyle/>
        <a:p>
          <a:endParaRPr lang="hu-HU"/>
        </a:p>
      </dgm:t>
    </dgm:pt>
    <dgm:pt modelId="{7DA0B628-F98F-43EC-B154-8E3960B2F606}" type="sibTrans" cxnId="{040A07F0-DFE2-4375-9B4B-F2C19CD05454}">
      <dgm:prSet/>
      <dgm:spPr/>
      <dgm:t>
        <a:bodyPr/>
        <a:lstStyle/>
        <a:p>
          <a:endParaRPr lang="hu-HU"/>
        </a:p>
      </dgm:t>
    </dgm:pt>
    <dgm:pt modelId="{C49CFF24-BC96-4E2F-9850-ADBBD6A36882}">
      <dgm:prSet phldrT="[Szöveg]" custT="1"/>
      <dgm:spPr>
        <a:solidFill>
          <a:schemeClr val="accent2"/>
        </a:solidFill>
      </dgm:spPr>
      <dgm:t>
        <a:bodyPr/>
        <a:lstStyle/>
        <a:p>
          <a:r>
            <a:rPr lang="hu-HU" sz="2000" b="0" i="0" dirty="0"/>
            <a:t>„Úgy emlékszem, hogy ő kezdte, és ezért szóltam be neki.”</a:t>
          </a:r>
          <a:endParaRPr lang="hu-HU" sz="2000" dirty="0"/>
        </a:p>
      </dgm:t>
    </dgm:pt>
    <dgm:pt modelId="{67F445A4-E2BE-416F-8835-6806C969FF59}" type="parTrans" cxnId="{0B199CAD-2CC4-4F21-BB87-EFB94C98BD49}">
      <dgm:prSet/>
      <dgm:spPr/>
      <dgm:t>
        <a:bodyPr/>
        <a:lstStyle/>
        <a:p>
          <a:endParaRPr lang="hu-HU"/>
        </a:p>
      </dgm:t>
    </dgm:pt>
    <dgm:pt modelId="{426DA849-EB0E-4224-A4F2-1B6209286D02}" type="sibTrans" cxnId="{0B199CAD-2CC4-4F21-BB87-EFB94C98BD49}">
      <dgm:prSet/>
      <dgm:spPr/>
      <dgm:t>
        <a:bodyPr/>
        <a:lstStyle/>
        <a:p>
          <a:endParaRPr lang="hu-HU"/>
        </a:p>
      </dgm:t>
    </dgm:pt>
    <dgm:pt modelId="{6BCBCCD1-0A8A-4872-951F-A2724E4B5974}">
      <dgm:prSet phldrT="[Szöveg]" custT="1"/>
      <dgm:spPr>
        <a:solidFill>
          <a:schemeClr val="accent4"/>
        </a:solidFill>
      </dgm:spPr>
      <dgm:t>
        <a:bodyPr/>
        <a:lstStyle/>
        <a:p>
          <a:r>
            <a:rPr lang="hu-HU" sz="2300" dirty="0"/>
            <a:t>„Nagyon megbántottál azzal, amit tettél!”</a:t>
          </a:r>
        </a:p>
      </dgm:t>
    </dgm:pt>
    <dgm:pt modelId="{8B778654-0647-476D-9A26-EA66BBD04688}" type="parTrans" cxnId="{C7753AC3-93F7-4CD6-A910-96820DA1C572}">
      <dgm:prSet/>
      <dgm:spPr/>
      <dgm:t>
        <a:bodyPr/>
        <a:lstStyle/>
        <a:p>
          <a:endParaRPr lang="hu-HU"/>
        </a:p>
      </dgm:t>
    </dgm:pt>
    <dgm:pt modelId="{C9BF9089-44FB-4082-9E5E-FC504A5B1DA3}" type="sibTrans" cxnId="{C7753AC3-93F7-4CD6-A910-96820DA1C572}">
      <dgm:prSet/>
      <dgm:spPr/>
      <dgm:t>
        <a:bodyPr/>
        <a:lstStyle/>
        <a:p>
          <a:endParaRPr lang="hu-HU"/>
        </a:p>
      </dgm:t>
    </dgm:pt>
    <dgm:pt modelId="{FA256460-F24E-4A8C-820F-C6E770035AEE}">
      <dgm:prSet phldrT="[Szöveg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b="1" dirty="0"/>
            <a:t>Hamis és bántó szavak</a:t>
          </a:r>
        </a:p>
      </dgm:t>
    </dgm:pt>
    <dgm:pt modelId="{706DAC6C-D77D-48AD-A2C6-9F5287FE9F7B}" type="parTrans" cxnId="{A1E37421-D44B-4070-AE52-F94AE64D6636}">
      <dgm:prSet/>
      <dgm:spPr/>
      <dgm:t>
        <a:bodyPr/>
        <a:lstStyle/>
        <a:p>
          <a:endParaRPr lang="hu-HU"/>
        </a:p>
      </dgm:t>
    </dgm:pt>
    <dgm:pt modelId="{328663B3-79DD-4263-8C13-4BE90E6C2303}" type="sibTrans" cxnId="{A1E37421-D44B-4070-AE52-F94AE64D6636}">
      <dgm:prSet/>
      <dgm:spPr/>
      <dgm:t>
        <a:bodyPr/>
        <a:lstStyle/>
        <a:p>
          <a:endParaRPr lang="hu-HU"/>
        </a:p>
      </dgm:t>
    </dgm:pt>
    <dgm:pt modelId="{AA4A446C-8A13-476F-BF76-E79E71E3F336}">
      <dgm:prSet phldrT="[Szöveg]" custT="1"/>
      <dgm:spPr/>
      <dgm:t>
        <a:bodyPr/>
        <a:lstStyle/>
        <a:p>
          <a:r>
            <a:rPr lang="hu-HU" sz="2500" dirty="0"/>
            <a:t>„Ő kezdte!”</a:t>
          </a:r>
        </a:p>
      </dgm:t>
    </dgm:pt>
    <dgm:pt modelId="{2F569547-C6B3-478A-9193-E4B469B03439}" type="parTrans" cxnId="{21C8BB78-8D33-4921-8AFC-EAC738716418}">
      <dgm:prSet/>
      <dgm:spPr/>
      <dgm:t>
        <a:bodyPr/>
        <a:lstStyle/>
        <a:p>
          <a:endParaRPr lang="hu-HU"/>
        </a:p>
      </dgm:t>
    </dgm:pt>
    <dgm:pt modelId="{0FE0ABF0-08EE-44D6-919B-B27DC5EDB903}" type="sibTrans" cxnId="{21C8BB78-8D33-4921-8AFC-EAC738716418}">
      <dgm:prSet/>
      <dgm:spPr/>
      <dgm:t>
        <a:bodyPr/>
        <a:lstStyle/>
        <a:p>
          <a:endParaRPr lang="hu-HU"/>
        </a:p>
      </dgm:t>
    </dgm:pt>
    <dgm:pt modelId="{BE8DA6D0-CC30-4155-8E48-8620D065931E}">
      <dgm:prSet phldrT="[Szöveg]" custT="1"/>
      <dgm:spPr/>
      <dgm:t>
        <a:bodyPr/>
        <a:lstStyle/>
        <a:p>
          <a:r>
            <a:rPr lang="hu-HU" sz="2500" dirty="0"/>
            <a:t>„Ne szólj hozzám!”</a:t>
          </a:r>
        </a:p>
      </dgm:t>
    </dgm:pt>
    <dgm:pt modelId="{9E85396B-5018-4F62-9D22-8382BC0A9F79}" type="parTrans" cxnId="{1D389EE0-8DAC-4E6C-8F4E-2EBA37E2F1B1}">
      <dgm:prSet/>
      <dgm:spPr/>
      <dgm:t>
        <a:bodyPr/>
        <a:lstStyle/>
        <a:p>
          <a:endParaRPr lang="hu-HU"/>
        </a:p>
      </dgm:t>
    </dgm:pt>
    <dgm:pt modelId="{59EB8C3F-7052-40A7-9F21-6BE3837FA748}" type="sibTrans" cxnId="{1D389EE0-8DAC-4E6C-8F4E-2EBA37E2F1B1}">
      <dgm:prSet/>
      <dgm:spPr/>
      <dgm:t>
        <a:bodyPr/>
        <a:lstStyle/>
        <a:p>
          <a:endParaRPr lang="hu-HU"/>
        </a:p>
      </dgm:t>
    </dgm:pt>
    <dgm:pt modelId="{CE187221-1932-4B81-A4DD-970A812273D8}">
      <dgm:prSet phldrT="[Szöveg]" custT="1"/>
      <dgm:spPr/>
      <dgm:t>
        <a:bodyPr/>
        <a:lstStyle/>
        <a:p>
          <a:r>
            <a:rPr lang="hu-HU" sz="2400" dirty="0"/>
            <a:t>„Utállak!”</a:t>
          </a:r>
        </a:p>
      </dgm:t>
    </dgm:pt>
    <dgm:pt modelId="{70D47ABB-E99D-485A-9C53-F2D84865C410}" type="parTrans" cxnId="{CEA95BE9-D24C-43BC-955A-36AB53BBC8AA}">
      <dgm:prSet/>
      <dgm:spPr/>
      <dgm:t>
        <a:bodyPr/>
        <a:lstStyle/>
        <a:p>
          <a:endParaRPr lang="hu-HU"/>
        </a:p>
      </dgm:t>
    </dgm:pt>
    <dgm:pt modelId="{B5B64C90-89BF-4E79-8F4E-B07653421EF4}" type="sibTrans" cxnId="{CEA95BE9-D24C-43BC-955A-36AB53BBC8AA}">
      <dgm:prSet/>
      <dgm:spPr/>
      <dgm:t>
        <a:bodyPr/>
        <a:lstStyle/>
        <a:p>
          <a:endParaRPr lang="hu-HU"/>
        </a:p>
      </dgm:t>
    </dgm:pt>
    <dgm:pt modelId="{9C416D2C-89D2-47E4-8DE8-C627D7AA6EB1}" type="pres">
      <dgm:prSet presAssocID="{16133CB7-029C-4426-973C-5ACFDAE3A1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D29547F-4EE0-4A55-B932-787ECB75153D}" type="pres">
      <dgm:prSet presAssocID="{16133CB7-029C-4426-973C-5ACFDAE3A108}" presName="dummyMaxCanvas" presStyleCnt="0"/>
      <dgm:spPr/>
    </dgm:pt>
    <dgm:pt modelId="{AE988D5E-6C00-4FB7-A8DA-CCDC562ECEB3}" type="pres">
      <dgm:prSet presAssocID="{16133CB7-029C-4426-973C-5ACFDAE3A108}" presName="parentComposite" presStyleCnt="0"/>
      <dgm:spPr/>
    </dgm:pt>
    <dgm:pt modelId="{9FA62A76-97DB-4E5E-A63D-5B64917D8366}" type="pres">
      <dgm:prSet presAssocID="{16133CB7-029C-4426-973C-5ACFDAE3A108}" presName="parent1" presStyleLbl="alignAccFollowNode1" presStyleIdx="0" presStyleCnt="4" custScaleX="117307" custLinFactNeighborX="5588" custLinFactNeighborY="7167">
        <dgm:presLayoutVars>
          <dgm:chMax val="4"/>
        </dgm:presLayoutVars>
      </dgm:prSet>
      <dgm:spPr/>
    </dgm:pt>
    <dgm:pt modelId="{EAE3D496-AB75-4CC1-A935-510AF2E107F5}" type="pres">
      <dgm:prSet presAssocID="{16133CB7-029C-4426-973C-5ACFDAE3A108}" presName="parent2" presStyleLbl="alignAccFollowNode1" presStyleIdx="1" presStyleCnt="4" custScaleX="113510" custLinFactNeighborX="1444" custLinFactNeighborY="7167">
        <dgm:presLayoutVars>
          <dgm:chMax val="4"/>
        </dgm:presLayoutVars>
      </dgm:prSet>
      <dgm:spPr/>
    </dgm:pt>
    <dgm:pt modelId="{0B8CC453-8C4D-42CC-8DBA-BCDFF1A94122}" type="pres">
      <dgm:prSet presAssocID="{16133CB7-029C-4426-973C-5ACFDAE3A108}" presName="childrenComposite" presStyleCnt="0"/>
      <dgm:spPr/>
    </dgm:pt>
    <dgm:pt modelId="{B1464D38-9A25-4AC4-807F-A0292FD7A0E0}" type="pres">
      <dgm:prSet presAssocID="{16133CB7-029C-4426-973C-5ACFDAE3A108}" presName="dummyMaxCanvas_ChildArea" presStyleCnt="0"/>
      <dgm:spPr/>
    </dgm:pt>
    <dgm:pt modelId="{3115D218-26B4-4A8E-8ABB-07CC871FD2FC}" type="pres">
      <dgm:prSet presAssocID="{16133CB7-029C-4426-973C-5ACFDAE3A108}" presName="fulcrum" presStyleLbl="alignAccFollowNode1" presStyleIdx="2" presStyleCnt="4"/>
      <dgm:spPr>
        <a:solidFill>
          <a:srgbClr val="663300">
            <a:alpha val="90000"/>
          </a:srgbClr>
        </a:solidFill>
      </dgm:spPr>
    </dgm:pt>
    <dgm:pt modelId="{20BAFEDE-52A0-464B-9A4B-70F40901795E}" type="pres">
      <dgm:prSet presAssocID="{16133CB7-029C-4426-973C-5ACFDAE3A108}" presName="balance_23" presStyleLbl="alignAccFollowNode1" presStyleIdx="3" presStyleCnt="4">
        <dgm:presLayoutVars>
          <dgm:bulletEnabled val="1"/>
        </dgm:presLayoutVars>
      </dgm:prSet>
      <dgm:spPr>
        <a:solidFill>
          <a:srgbClr val="663300">
            <a:alpha val="90000"/>
          </a:srgbClr>
        </a:solidFill>
      </dgm:spPr>
    </dgm:pt>
    <dgm:pt modelId="{2FC2857F-383C-4997-A579-4611DA50BBB7}" type="pres">
      <dgm:prSet presAssocID="{16133CB7-029C-4426-973C-5ACFDAE3A108}" presName="right_23_1" presStyleLbl="node1" presStyleIdx="0" presStyleCnt="5">
        <dgm:presLayoutVars>
          <dgm:bulletEnabled val="1"/>
        </dgm:presLayoutVars>
      </dgm:prSet>
      <dgm:spPr/>
    </dgm:pt>
    <dgm:pt modelId="{31219737-DAD5-4DFB-8006-AD1BDF2EF16A}" type="pres">
      <dgm:prSet presAssocID="{16133CB7-029C-4426-973C-5ACFDAE3A108}" presName="right_23_2" presStyleLbl="node1" presStyleIdx="1" presStyleCnt="5" custLinFactNeighborX="2025" custLinFactNeighborY="-78049">
        <dgm:presLayoutVars>
          <dgm:bulletEnabled val="1"/>
        </dgm:presLayoutVars>
      </dgm:prSet>
      <dgm:spPr/>
    </dgm:pt>
    <dgm:pt modelId="{7657B594-EB5F-466B-A459-E6C161AF6A55}" type="pres">
      <dgm:prSet presAssocID="{16133CB7-029C-4426-973C-5ACFDAE3A108}" presName="right_23_3" presStyleLbl="node1" presStyleIdx="2" presStyleCnt="5" custLinFactNeighborX="-4725" custLinFactNeighborY="98862">
        <dgm:presLayoutVars>
          <dgm:bulletEnabled val="1"/>
        </dgm:presLayoutVars>
      </dgm:prSet>
      <dgm:spPr/>
    </dgm:pt>
    <dgm:pt modelId="{7B346C0B-5697-4CA2-BB55-7E8225741F73}" type="pres">
      <dgm:prSet presAssocID="{16133CB7-029C-4426-973C-5ACFDAE3A108}" presName="left_23_1" presStyleLbl="node1" presStyleIdx="3" presStyleCnt="5" custScaleX="110917" custScaleY="123770" custLinFactNeighborX="697" custLinFactNeighborY="-7805">
        <dgm:presLayoutVars>
          <dgm:bulletEnabled val="1"/>
        </dgm:presLayoutVars>
      </dgm:prSet>
      <dgm:spPr/>
    </dgm:pt>
    <dgm:pt modelId="{3D4E75C4-57CB-45E0-A9C4-04F2853C6ABD}" type="pres">
      <dgm:prSet presAssocID="{16133CB7-029C-4426-973C-5ACFDAE3A108}" presName="left_23_2" presStyleLbl="node1" presStyleIdx="4" presStyleCnt="5" custScaleY="129395" custLinFactNeighborY="-26016">
        <dgm:presLayoutVars>
          <dgm:bulletEnabled val="1"/>
        </dgm:presLayoutVars>
      </dgm:prSet>
      <dgm:spPr/>
    </dgm:pt>
  </dgm:ptLst>
  <dgm:cxnLst>
    <dgm:cxn modelId="{F7965E07-2A74-4113-B812-2539BEB6430E}" type="presOf" srcId="{C49CFF24-BC96-4E2F-9850-ADBBD6A36882}" destId="{7B346C0B-5697-4CA2-BB55-7E8225741F73}" srcOrd="0" destOrd="0" presId="urn:microsoft.com/office/officeart/2005/8/layout/balance1"/>
    <dgm:cxn modelId="{A1E37421-D44B-4070-AE52-F94AE64D6636}" srcId="{16133CB7-029C-4426-973C-5ACFDAE3A108}" destId="{FA256460-F24E-4A8C-820F-C6E770035AEE}" srcOrd="1" destOrd="0" parTransId="{706DAC6C-D77D-48AD-A2C6-9F5287FE9F7B}" sibTransId="{328663B3-79DD-4263-8C13-4BE90E6C2303}"/>
    <dgm:cxn modelId="{EB005C4D-130B-4FA6-8052-BD1380966BFF}" type="presOf" srcId="{CE187221-1932-4B81-A4DD-970A812273D8}" destId="{7657B594-EB5F-466B-A459-E6C161AF6A55}" srcOrd="0" destOrd="0" presId="urn:microsoft.com/office/officeart/2005/8/layout/balance1"/>
    <dgm:cxn modelId="{E2D5824E-B8C9-481B-9C6A-75CEE8848F98}" type="presOf" srcId="{6BCBCCD1-0A8A-4872-951F-A2724E4B5974}" destId="{3D4E75C4-57CB-45E0-A9C4-04F2853C6ABD}" srcOrd="0" destOrd="0" presId="urn:microsoft.com/office/officeart/2005/8/layout/balance1"/>
    <dgm:cxn modelId="{8BF9FB77-A56C-4C79-85E6-AE88ACCB0555}" type="presOf" srcId="{9F181353-B7E9-45DC-9AAD-925FCC686823}" destId="{9FA62A76-97DB-4E5E-A63D-5B64917D8366}" srcOrd="0" destOrd="0" presId="urn:microsoft.com/office/officeart/2005/8/layout/balance1"/>
    <dgm:cxn modelId="{21C8BB78-8D33-4921-8AFC-EAC738716418}" srcId="{FA256460-F24E-4A8C-820F-C6E770035AEE}" destId="{AA4A446C-8A13-476F-BF76-E79E71E3F336}" srcOrd="0" destOrd="0" parTransId="{2F569547-C6B3-478A-9193-E4B469B03439}" sibTransId="{0FE0ABF0-08EE-44D6-919B-B27DC5EDB903}"/>
    <dgm:cxn modelId="{8B2A1984-A67E-451F-B3A2-4D4EC6F9E1DD}" type="presOf" srcId="{AA4A446C-8A13-476F-BF76-E79E71E3F336}" destId="{2FC2857F-383C-4997-A579-4611DA50BBB7}" srcOrd="0" destOrd="0" presId="urn:microsoft.com/office/officeart/2005/8/layout/balance1"/>
    <dgm:cxn modelId="{0B199CAD-2CC4-4F21-BB87-EFB94C98BD49}" srcId="{9F181353-B7E9-45DC-9AAD-925FCC686823}" destId="{C49CFF24-BC96-4E2F-9850-ADBBD6A36882}" srcOrd="0" destOrd="0" parTransId="{67F445A4-E2BE-416F-8835-6806C969FF59}" sibTransId="{426DA849-EB0E-4224-A4F2-1B6209286D02}"/>
    <dgm:cxn modelId="{7B2008BA-83C8-433F-8830-EC7432C17442}" type="presOf" srcId="{BE8DA6D0-CC30-4155-8E48-8620D065931E}" destId="{31219737-DAD5-4DFB-8006-AD1BDF2EF16A}" srcOrd="0" destOrd="0" presId="urn:microsoft.com/office/officeart/2005/8/layout/balance1"/>
    <dgm:cxn modelId="{A69C21BE-E425-44F6-A260-832078278313}" type="presOf" srcId="{FA256460-F24E-4A8C-820F-C6E770035AEE}" destId="{EAE3D496-AB75-4CC1-A935-510AF2E107F5}" srcOrd="0" destOrd="0" presId="urn:microsoft.com/office/officeart/2005/8/layout/balance1"/>
    <dgm:cxn modelId="{C7753AC3-93F7-4CD6-A910-96820DA1C572}" srcId="{9F181353-B7E9-45DC-9AAD-925FCC686823}" destId="{6BCBCCD1-0A8A-4872-951F-A2724E4B5974}" srcOrd="1" destOrd="0" parTransId="{8B778654-0647-476D-9A26-EA66BBD04688}" sibTransId="{C9BF9089-44FB-4082-9E5E-FC504A5B1DA3}"/>
    <dgm:cxn modelId="{2303D2DF-42CF-42B0-852F-10E6020DEE70}" type="presOf" srcId="{16133CB7-029C-4426-973C-5ACFDAE3A108}" destId="{9C416D2C-89D2-47E4-8DE8-C627D7AA6EB1}" srcOrd="0" destOrd="0" presId="urn:microsoft.com/office/officeart/2005/8/layout/balance1"/>
    <dgm:cxn modelId="{1D389EE0-8DAC-4E6C-8F4E-2EBA37E2F1B1}" srcId="{FA256460-F24E-4A8C-820F-C6E770035AEE}" destId="{BE8DA6D0-CC30-4155-8E48-8620D065931E}" srcOrd="1" destOrd="0" parTransId="{9E85396B-5018-4F62-9D22-8382BC0A9F79}" sibTransId="{59EB8C3F-7052-40A7-9F21-6BE3837FA748}"/>
    <dgm:cxn modelId="{CEA95BE9-D24C-43BC-955A-36AB53BBC8AA}" srcId="{FA256460-F24E-4A8C-820F-C6E770035AEE}" destId="{CE187221-1932-4B81-A4DD-970A812273D8}" srcOrd="2" destOrd="0" parTransId="{70D47ABB-E99D-485A-9C53-F2D84865C410}" sibTransId="{B5B64C90-89BF-4E79-8F4E-B07653421EF4}"/>
    <dgm:cxn modelId="{040A07F0-DFE2-4375-9B4B-F2C19CD05454}" srcId="{16133CB7-029C-4426-973C-5ACFDAE3A108}" destId="{9F181353-B7E9-45DC-9AAD-925FCC686823}" srcOrd="0" destOrd="0" parTransId="{461856E4-2B28-4544-94F2-F324905949C0}" sibTransId="{7DA0B628-F98F-43EC-B154-8E3960B2F606}"/>
    <dgm:cxn modelId="{A148D90F-A7DD-43F7-B7C8-EBD3AC10D9F3}" type="presParOf" srcId="{9C416D2C-89D2-47E4-8DE8-C627D7AA6EB1}" destId="{2D29547F-4EE0-4A55-B932-787ECB75153D}" srcOrd="0" destOrd="0" presId="urn:microsoft.com/office/officeart/2005/8/layout/balance1"/>
    <dgm:cxn modelId="{616CA223-A77C-4A1E-AA0C-6153AFB29A5C}" type="presParOf" srcId="{9C416D2C-89D2-47E4-8DE8-C627D7AA6EB1}" destId="{AE988D5E-6C00-4FB7-A8DA-CCDC562ECEB3}" srcOrd="1" destOrd="0" presId="urn:microsoft.com/office/officeart/2005/8/layout/balance1"/>
    <dgm:cxn modelId="{F2B23B31-D7F8-4F22-974A-C4793D3C08DE}" type="presParOf" srcId="{AE988D5E-6C00-4FB7-A8DA-CCDC562ECEB3}" destId="{9FA62A76-97DB-4E5E-A63D-5B64917D8366}" srcOrd="0" destOrd="0" presId="urn:microsoft.com/office/officeart/2005/8/layout/balance1"/>
    <dgm:cxn modelId="{65340C81-D030-4326-BF71-0E54031BEE17}" type="presParOf" srcId="{AE988D5E-6C00-4FB7-A8DA-CCDC562ECEB3}" destId="{EAE3D496-AB75-4CC1-A935-510AF2E107F5}" srcOrd="1" destOrd="0" presId="urn:microsoft.com/office/officeart/2005/8/layout/balance1"/>
    <dgm:cxn modelId="{A7604280-809B-4CAB-9D68-359D4330C1E6}" type="presParOf" srcId="{9C416D2C-89D2-47E4-8DE8-C627D7AA6EB1}" destId="{0B8CC453-8C4D-42CC-8DBA-BCDFF1A94122}" srcOrd="2" destOrd="0" presId="urn:microsoft.com/office/officeart/2005/8/layout/balance1"/>
    <dgm:cxn modelId="{F74BACEE-267D-4F1B-8FE3-2FF6BC21C9EA}" type="presParOf" srcId="{0B8CC453-8C4D-42CC-8DBA-BCDFF1A94122}" destId="{B1464D38-9A25-4AC4-807F-A0292FD7A0E0}" srcOrd="0" destOrd="0" presId="urn:microsoft.com/office/officeart/2005/8/layout/balance1"/>
    <dgm:cxn modelId="{7DE27005-99FA-4CDC-952C-0EE119E39E5F}" type="presParOf" srcId="{0B8CC453-8C4D-42CC-8DBA-BCDFF1A94122}" destId="{3115D218-26B4-4A8E-8ABB-07CC871FD2FC}" srcOrd="1" destOrd="0" presId="urn:microsoft.com/office/officeart/2005/8/layout/balance1"/>
    <dgm:cxn modelId="{704B6E49-8564-4B9D-9448-074953344862}" type="presParOf" srcId="{0B8CC453-8C4D-42CC-8DBA-BCDFF1A94122}" destId="{20BAFEDE-52A0-464B-9A4B-70F40901795E}" srcOrd="2" destOrd="0" presId="urn:microsoft.com/office/officeart/2005/8/layout/balance1"/>
    <dgm:cxn modelId="{59A37156-A7BA-4206-9E20-E8E20CC2024E}" type="presParOf" srcId="{0B8CC453-8C4D-42CC-8DBA-BCDFF1A94122}" destId="{2FC2857F-383C-4997-A579-4611DA50BBB7}" srcOrd="3" destOrd="0" presId="urn:microsoft.com/office/officeart/2005/8/layout/balance1"/>
    <dgm:cxn modelId="{3A34CDED-EC65-4752-A3C3-3F7C777B6D2C}" type="presParOf" srcId="{0B8CC453-8C4D-42CC-8DBA-BCDFF1A94122}" destId="{31219737-DAD5-4DFB-8006-AD1BDF2EF16A}" srcOrd="4" destOrd="0" presId="urn:microsoft.com/office/officeart/2005/8/layout/balance1"/>
    <dgm:cxn modelId="{6AF34351-B5D5-4EC5-958B-024627DE6C15}" type="presParOf" srcId="{0B8CC453-8C4D-42CC-8DBA-BCDFF1A94122}" destId="{7657B594-EB5F-466B-A459-E6C161AF6A55}" srcOrd="5" destOrd="0" presId="urn:microsoft.com/office/officeart/2005/8/layout/balance1"/>
    <dgm:cxn modelId="{531A83A7-793D-4EDB-82EA-C937B9735DF7}" type="presParOf" srcId="{0B8CC453-8C4D-42CC-8DBA-BCDFF1A94122}" destId="{7B346C0B-5697-4CA2-BB55-7E8225741F73}" srcOrd="6" destOrd="0" presId="urn:microsoft.com/office/officeart/2005/8/layout/balance1"/>
    <dgm:cxn modelId="{A7438784-4E5D-4822-AA51-F2066572BC82}" type="presParOf" srcId="{0B8CC453-8C4D-42CC-8DBA-BCDFF1A94122}" destId="{3D4E75C4-57CB-45E0-A9C4-04F2853C6ABD}" srcOrd="7" destOrd="0" presId="urn:microsoft.com/office/officeart/2005/8/layout/balance1"/>
  </dgm:cxnLst>
  <dgm:bg/>
  <dgm:whole>
    <a:ln>
      <a:solidFill>
        <a:schemeClr val="accent1">
          <a:shade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EDD2-C339-43B4-BBD1-61CD6DA59B0C}">
      <dsp:nvSpPr>
        <dsp:cNvPr id="0" name=""/>
        <dsp:cNvSpPr/>
      </dsp:nvSpPr>
      <dsp:spPr>
        <a:xfrm rot="16200000">
          <a:off x="1347107" y="-1347107"/>
          <a:ext cx="3102428" cy="579664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chemeClr val="tx1"/>
              </a:solidFill>
            </a:rPr>
            <a:t>A kilencedik parancsolatban Isten útmutatást ad a beszédünkre.</a:t>
          </a:r>
        </a:p>
      </dsp:txBody>
      <dsp:txXfrm rot="5400000">
        <a:off x="-1" y="1"/>
        <a:ext cx="5796643" cy="2326821"/>
      </dsp:txXfrm>
    </dsp:sp>
    <dsp:sp modelId="{D4B4AD1A-449A-481C-8936-14BFEDD52165}">
      <dsp:nvSpPr>
        <dsp:cNvPr id="0" name=""/>
        <dsp:cNvSpPr/>
      </dsp:nvSpPr>
      <dsp:spPr>
        <a:xfrm>
          <a:off x="5796643" y="0"/>
          <a:ext cx="5796643" cy="3102428"/>
        </a:xfrm>
        <a:prstGeom prst="round1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chemeClr val="tx1"/>
              </a:solidFill>
            </a:rPr>
            <a:t>A beszédünkkel hatunk másokra: bátoríthatunk, de meg is bánthatunk valakit.</a:t>
          </a:r>
        </a:p>
      </dsp:txBody>
      <dsp:txXfrm>
        <a:off x="5796643" y="0"/>
        <a:ext cx="5796643" cy="2326821"/>
      </dsp:txXfrm>
    </dsp:sp>
    <dsp:sp modelId="{C8191235-B9BB-445D-90FB-99C450ECA72C}">
      <dsp:nvSpPr>
        <dsp:cNvPr id="0" name=""/>
        <dsp:cNvSpPr/>
      </dsp:nvSpPr>
      <dsp:spPr>
        <a:xfrm rot="10800000">
          <a:off x="0" y="3102428"/>
          <a:ext cx="5796643" cy="3102428"/>
        </a:xfrm>
        <a:prstGeom prst="round1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chemeClr val="tx1"/>
              </a:solidFill>
            </a:rPr>
            <a:t>Isten ebben a parancsolatban azt kéri, hogy ne hazudjunk, ne ártsunk másoknak az igazság elhallgatásával vagy elferdítésével.</a:t>
          </a:r>
        </a:p>
      </dsp:txBody>
      <dsp:txXfrm rot="10800000">
        <a:off x="0" y="3878035"/>
        <a:ext cx="5796643" cy="2326821"/>
      </dsp:txXfrm>
    </dsp:sp>
    <dsp:sp modelId="{1887B3A5-43DD-431F-B4A5-D35F3DFA1516}">
      <dsp:nvSpPr>
        <dsp:cNvPr id="0" name=""/>
        <dsp:cNvSpPr/>
      </dsp:nvSpPr>
      <dsp:spPr>
        <a:xfrm rot="5400000">
          <a:off x="7143750" y="1755321"/>
          <a:ext cx="3102428" cy="5796643"/>
        </a:xfrm>
        <a:prstGeom prst="round1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chemeClr val="tx1"/>
              </a:solidFill>
            </a:rPr>
            <a:t>Arra hív, hogy minden helyzetben mondjuk igazat, mert az védi saját magunk és a másik ember becsületét.</a:t>
          </a:r>
        </a:p>
      </dsp:txBody>
      <dsp:txXfrm rot="-5400000">
        <a:off x="5796642" y="3878035"/>
        <a:ext cx="5796643" cy="2326821"/>
      </dsp:txXfrm>
    </dsp:sp>
    <dsp:sp modelId="{7963FFFE-DDF6-4644-98B9-5D298C6EFFC3}">
      <dsp:nvSpPr>
        <dsp:cNvPr id="0" name=""/>
        <dsp:cNvSpPr/>
      </dsp:nvSpPr>
      <dsp:spPr>
        <a:xfrm>
          <a:off x="3788227" y="2547256"/>
          <a:ext cx="4016830" cy="1110343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2500" b="1" kern="1200" dirty="0">
              <a:solidFill>
                <a:schemeClr val="tx1"/>
              </a:solidFill>
            </a:rPr>
            <a:t>„Ne tanúskodj hamisan</a:t>
          </a:r>
        </a:p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2500" b="1" kern="1200" dirty="0">
              <a:solidFill>
                <a:schemeClr val="tx1"/>
              </a:solidFill>
            </a:rPr>
            <a:t>felebarátod ellen!”</a:t>
          </a:r>
          <a:endParaRPr lang="hu-HU" sz="2500" kern="1200" dirty="0"/>
        </a:p>
      </dsp:txBody>
      <dsp:txXfrm>
        <a:off x="3842429" y="2601458"/>
        <a:ext cx="3908426" cy="1001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62A76-97DB-4E5E-A63D-5B64917D8366}">
      <dsp:nvSpPr>
        <dsp:cNvPr id="0" name=""/>
        <dsp:cNvSpPr/>
      </dsp:nvSpPr>
      <dsp:spPr>
        <a:xfrm>
          <a:off x="330650" y="130623"/>
          <a:ext cx="2665738" cy="1262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/>
            <a:t>Igaz és építő szavak</a:t>
          </a:r>
        </a:p>
      </dsp:txBody>
      <dsp:txXfrm>
        <a:off x="367626" y="167599"/>
        <a:ext cx="2591786" cy="1188518"/>
      </dsp:txXfrm>
    </dsp:sp>
    <dsp:sp modelId="{EAE3D496-AB75-4CC1-A935-510AF2E107F5}">
      <dsp:nvSpPr>
        <dsp:cNvPr id="0" name=""/>
        <dsp:cNvSpPr/>
      </dsp:nvSpPr>
      <dsp:spPr>
        <a:xfrm>
          <a:off x="3562045" y="130623"/>
          <a:ext cx="2579453" cy="12624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/>
            <a:t>Hamis és bántó szavak</a:t>
          </a:r>
        </a:p>
      </dsp:txBody>
      <dsp:txXfrm>
        <a:off x="3599021" y="167599"/>
        <a:ext cx="2505501" cy="1188518"/>
      </dsp:txXfrm>
    </dsp:sp>
    <dsp:sp modelId="{3115D218-26B4-4A8E-8ABB-07CC871FD2FC}">
      <dsp:nvSpPr>
        <dsp:cNvPr id="0" name=""/>
        <dsp:cNvSpPr/>
      </dsp:nvSpPr>
      <dsp:spPr>
        <a:xfrm>
          <a:off x="2682749" y="5405640"/>
          <a:ext cx="946852" cy="946852"/>
        </a:xfrm>
        <a:prstGeom prst="triangle">
          <a:avLst/>
        </a:prstGeom>
        <a:solidFill>
          <a:srgbClr val="66330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AFEDE-52A0-464B-9A4B-70F40901795E}">
      <dsp:nvSpPr>
        <dsp:cNvPr id="0" name=""/>
        <dsp:cNvSpPr/>
      </dsp:nvSpPr>
      <dsp:spPr>
        <a:xfrm rot="240000">
          <a:off x="314750" y="4999903"/>
          <a:ext cx="5682850" cy="397383"/>
        </a:xfrm>
        <a:prstGeom prst="rect">
          <a:avLst/>
        </a:prstGeom>
        <a:solidFill>
          <a:srgbClr val="66330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2857F-383C-4997-A579-4611DA50BBB7}">
      <dsp:nvSpPr>
        <dsp:cNvPr id="0" name=""/>
        <dsp:cNvSpPr/>
      </dsp:nvSpPr>
      <dsp:spPr>
        <a:xfrm rot="240000">
          <a:off x="3726808" y="4006346"/>
          <a:ext cx="2267403" cy="1056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„Ő kezdte!”</a:t>
          </a:r>
        </a:p>
      </dsp:txBody>
      <dsp:txXfrm>
        <a:off x="3778376" y="4057914"/>
        <a:ext cx="2164267" cy="953242"/>
      </dsp:txXfrm>
    </dsp:sp>
    <dsp:sp modelId="{31219737-DAD5-4DFB-8006-AD1BDF2EF16A}">
      <dsp:nvSpPr>
        <dsp:cNvPr id="0" name=""/>
        <dsp:cNvSpPr/>
      </dsp:nvSpPr>
      <dsp:spPr>
        <a:xfrm rot="240000">
          <a:off x="3856164" y="1924191"/>
          <a:ext cx="2267403" cy="1056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„Ne szólj hozzám!”</a:t>
          </a:r>
        </a:p>
      </dsp:txBody>
      <dsp:txXfrm>
        <a:off x="3907732" y="1975759"/>
        <a:ext cx="2164267" cy="953242"/>
      </dsp:txXfrm>
    </dsp:sp>
    <dsp:sp modelId="{7657B594-EB5F-466B-A459-E6C161AF6A55}">
      <dsp:nvSpPr>
        <dsp:cNvPr id="0" name=""/>
        <dsp:cNvSpPr/>
      </dsp:nvSpPr>
      <dsp:spPr>
        <a:xfrm rot="240000">
          <a:off x="3780573" y="2957328"/>
          <a:ext cx="2267403" cy="10563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„Utállak!”</a:t>
          </a:r>
        </a:p>
      </dsp:txBody>
      <dsp:txXfrm>
        <a:off x="3832141" y="3008896"/>
        <a:ext cx="2164267" cy="953242"/>
      </dsp:txXfrm>
    </dsp:sp>
    <dsp:sp modelId="{7B346C0B-5697-4CA2-BB55-7E8225741F73}">
      <dsp:nvSpPr>
        <dsp:cNvPr id="0" name=""/>
        <dsp:cNvSpPr/>
      </dsp:nvSpPr>
      <dsp:spPr>
        <a:xfrm rot="240000">
          <a:off x="373946" y="3548384"/>
          <a:ext cx="2503963" cy="13286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0" kern="1200" dirty="0"/>
            <a:t>„Úgy emlékszem, hogy ő kezdte, és ezért szóltam be neki.”</a:t>
          </a:r>
          <a:endParaRPr lang="hu-HU" sz="2000" kern="1200" dirty="0"/>
        </a:p>
      </dsp:txBody>
      <dsp:txXfrm>
        <a:off x="438804" y="3613242"/>
        <a:ext cx="2374247" cy="1198909"/>
      </dsp:txXfrm>
    </dsp:sp>
    <dsp:sp modelId="{3D4E75C4-57CB-45E0-A9C4-04F2853C6ABD}">
      <dsp:nvSpPr>
        <dsp:cNvPr id="0" name=""/>
        <dsp:cNvSpPr/>
      </dsp:nvSpPr>
      <dsp:spPr>
        <a:xfrm rot="240000">
          <a:off x="570555" y="2148130"/>
          <a:ext cx="2242308" cy="14152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„Nagyon megbántottál azzal, amit tettél!”</a:t>
          </a:r>
        </a:p>
      </dsp:txBody>
      <dsp:txXfrm>
        <a:off x="639642" y="2217217"/>
        <a:ext cx="2104134" cy="127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2026. 02. 06.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2026. 02. 06.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629321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yzaMthApAdM&amp;feature=youtu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bibliamindenkie.hu/uj/MRK/14" TargetMode="External"/><Relationship Id="rId4" Type="http://schemas.openxmlformats.org/officeDocument/2006/relationships/hyperlink" Target="https://abibliamindenkie.hu/uj/JHN/11/45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629309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0" y="71191"/>
            <a:ext cx="6973614" cy="1760041"/>
          </a:xfrm>
          <a:prstGeom prst="parallelogram">
            <a:avLst/>
          </a:prstGeom>
          <a:solidFill>
            <a:schemeClr val="accent2">
              <a:alpha val="72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Áldás, békesség!</a:t>
            </a:r>
            <a:endParaRPr lang="sv-SE" sz="2800" b="1" dirty="0">
              <a:solidFill>
                <a:schemeClr val="tx1"/>
              </a:solidFill>
            </a:endParaRPr>
          </a:p>
          <a:p>
            <a:pPr algn="ctr"/>
            <a:r>
              <a:rPr lang="sv-SE" sz="2800" b="1" dirty="0">
                <a:solidFill>
                  <a:schemeClr val="tx1"/>
                </a:solidFill>
              </a:rPr>
              <a:t>Er</a:t>
            </a:r>
            <a:r>
              <a:rPr lang="hu-HU" sz="2800" b="1" dirty="0">
                <a:solidFill>
                  <a:schemeClr val="tx1"/>
                </a:solidFill>
              </a:rPr>
              <a:t>ős vár a mi Istenünk!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Dicsértessék a Jézus Krisztus!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E5FD00-E734-4D9A-8BBD-AB21214D949F}"/>
              </a:ext>
            </a:extLst>
          </p:cNvPr>
          <p:cNvSpPr txBox="1"/>
          <p:nvPr/>
        </p:nvSpPr>
        <p:spPr>
          <a:xfrm>
            <a:off x="4004441" y="5188982"/>
            <a:ext cx="8187559" cy="1669018"/>
          </a:xfrm>
          <a:prstGeom prst="parallelogram">
            <a:avLst/>
          </a:prstGeom>
          <a:solidFill>
            <a:schemeClr val="accent2">
              <a:alpha val="91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</a:rPr>
              <a:t>A mai óra témája:</a:t>
            </a:r>
            <a:br>
              <a:rPr lang="hu-HU" sz="4000" dirty="0">
                <a:solidFill>
                  <a:schemeClr val="tx1"/>
                </a:solidFill>
              </a:rPr>
            </a:br>
            <a:r>
              <a:rPr lang="hu-HU" sz="4000" b="1" dirty="0">
                <a:solidFill>
                  <a:schemeClr val="tx1"/>
                </a:solidFill>
              </a:rPr>
              <a:t>Hamis és igaz szavak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0B8C41F-12A1-444A-9043-32666D65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73" y="1984513"/>
            <a:ext cx="4169454" cy="32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A7D54720-830B-4579-A405-0E02C92A0E99}"/>
              </a:ext>
            </a:extLst>
          </p:cNvPr>
          <p:cNvSpPr/>
          <p:nvPr/>
        </p:nvSpPr>
        <p:spPr>
          <a:xfrm>
            <a:off x="1815548" y="344556"/>
            <a:ext cx="4280452" cy="136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Nagytanács el akarta ítélni Jézust, mert féltek,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hogy megdönti a hatalmukat.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F003A23B-03A3-4420-93F9-2D472D14A8E3}"/>
              </a:ext>
            </a:extLst>
          </p:cNvPr>
          <p:cNvSpPr/>
          <p:nvPr/>
        </p:nvSpPr>
        <p:spPr>
          <a:xfrm>
            <a:off x="6350158" y="313555"/>
            <a:ext cx="4280452" cy="136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Mivel nem találtak benne bűnt, hamis tanúkat hívtak, hogy elítélhessék.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0B91306C-FC81-410B-BC8C-B05BB37D60A9}"/>
              </a:ext>
            </a:extLst>
          </p:cNvPr>
          <p:cNvSpPr/>
          <p:nvPr/>
        </p:nvSpPr>
        <p:spPr>
          <a:xfrm>
            <a:off x="172279" y="2416365"/>
            <a:ext cx="3604591" cy="219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Jézus tűrte az igazságtalanságot. Nem védte meg magát, mert tudta, hogy az életét kell adnia az emberek bűneiért.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0038CAD0-E541-4295-9E9C-B63C68586F6B}"/>
              </a:ext>
            </a:extLst>
          </p:cNvPr>
          <p:cNvSpPr/>
          <p:nvPr/>
        </p:nvSpPr>
        <p:spPr>
          <a:xfrm>
            <a:off x="172279" y="5313522"/>
            <a:ext cx="4280452" cy="136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kereszten Jézus elhordozta az emberi igazságtalanság, a hamis szavak büntetését is.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87172B36-DDA3-40CB-9963-4151572DF55A}"/>
              </a:ext>
            </a:extLst>
          </p:cNvPr>
          <p:cNvSpPr/>
          <p:nvPr/>
        </p:nvSpPr>
        <p:spPr>
          <a:xfrm>
            <a:off x="7021286" y="5313522"/>
            <a:ext cx="4932175" cy="136497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Isten Fia ártatlanul szenvedett a mi bűneinkért.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Azzal, hogy életét adta az emberekért, megmutatta Isten végtelen szeretetét. 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654D9DBB-91E4-48CD-84D2-5A969987C179}"/>
              </a:ext>
            </a:extLst>
          </p:cNvPr>
          <p:cNvSpPr/>
          <p:nvPr/>
        </p:nvSpPr>
        <p:spPr>
          <a:xfrm>
            <a:off x="8348870" y="2416365"/>
            <a:ext cx="3604591" cy="219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Jézus elítélése azért kapcsolódik a 9. parancsolathoz, mert a papok hazugsággal ítélték el.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60DCEC5-C9EA-40EC-8F4F-3583FF7A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7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6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lhő 3">
            <a:extLst>
              <a:ext uri="{FF2B5EF4-FFF2-40B4-BE49-F238E27FC236}">
                <a16:creationId xmlns:a16="http://schemas.microsoft.com/office/drawing/2014/main" id="{B61E8DB0-C744-4C86-B7F4-E28EDB3E7CED}"/>
              </a:ext>
            </a:extLst>
          </p:cNvPr>
          <p:cNvSpPr/>
          <p:nvPr/>
        </p:nvSpPr>
        <p:spPr>
          <a:xfrm>
            <a:off x="1485900" y="449035"/>
            <a:ext cx="3265715" cy="1224643"/>
          </a:xfrm>
          <a:prstGeom prst="cloud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Tudod-e?</a:t>
            </a:r>
          </a:p>
        </p:txBody>
      </p:sp>
      <p:sp>
        <p:nvSpPr>
          <p:cNvPr id="8" name="Téglalap: szamárfül 7">
            <a:extLst>
              <a:ext uri="{FF2B5EF4-FFF2-40B4-BE49-F238E27FC236}">
                <a16:creationId xmlns:a16="http://schemas.microsoft.com/office/drawing/2014/main" id="{8048280B-5214-424F-B3DB-5F98DA96FEE9}"/>
              </a:ext>
            </a:extLst>
          </p:cNvPr>
          <p:cNvSpPr/>
          <p:nvPr/>
        </p:nvSpPr>
        <p:spPr>
          <a:xfrm>
            <a:off x="5421087" y="1061357"/>
            <a:ext cx="6199414" cy="5502729"/>
          </a:xfrm>
          <a:prstGeom prst="foldedCorner">
            <a:avLst/>
          </a:prstGeom>
          <a:solidFill>
            <a:srgbClr val="00B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Az </a:t>
            </a:r>
            <a:r>
              <a:rPr lang="hu-HU" sz="2000" b="0" i="0" dirty="0" err="1">
                <a:solidFill>
                  <a:srgbClr val="000000"/>
                </a:solidFill>
                <a:effectLst/>
              </a:rPr>
              <a:t>izráeli</a:t>
            </a:r>
            <a:r>
              <a:rPr lang="hu-HU" sz="2000" b="0" i="0" dirty="0">
                <a:solidFill>
                  <a:srgbClr val="000000"/>
                </a:solidFill>
                <a:effectLst/>
              </a:rPr>
              <a:t> törvények szerint két tanú egybehangzó vallomása alapján hoztak ítéletet.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 A tanúk szava akár életet-halált is eldönthetett.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Ám a hazug szavaknak is megvolt a következményük.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A hamis tanú azt a büntetést kapta, amit a vádlott kapott volna, ha igaz lett volna a vád.</a:t>
            </a:r>
          </a:p>
          <a:p>
            <a:pPr marL="342900" indent="-342900" algn="ctr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hu-HU" sz="2000" dirty="0">
              <a:solidFill>
                <a:srgbClr val="000000"/>
              </a:solidFill>
            </a:endParaRPr>
          </a:p>
          <a:p>
            <a:pPr algn="ctr">
              <a:buSzPct val="150000"/>
            </a:pPr>
            <a:r>
              <a:rPr lang="hu-HU" sz="2000" b="1" dirty="0">
                <a:solidFill>
                  <a:srgbClr val="000000"/>
                </a:solidFill>
              </a:rPr>
              <a:t>Emlékszel? Ez a törvény megjelent</a:t>
            </a:r>
            <a:br>
              <a:rPr lang="hu-HU" sz="2000" b="1" dirty="0">
                <a:solidFill>
                  <a:srgbClr val="000000"/>
                </a:solidFill>
              </a:rPr>
            </a:br>
            <a:r>
              <a:rPr lang="hu-HU" sz="2000" b="1" dirty="0">
                <a:solidFill>
                  <a:srgbClr val="000000"/>
                </a:solidFill>
              </a:rPr>
              <a:t>Jézus perében is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686B606-4416-4F4B-BB43-C346A9581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" y="5366719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776169D0-CE79-480B-B670-338DE2265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94894"/>
              </p:ext>
            </p:extLst>
          </p:nvPr>
        </p:nvGraphicFramePr>
        <p:xfrm>
          <a:off x="310243" y="424543"/>
          <a:ext cx="11593286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0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3FFFE-DDF6-4644-98B9-5D298C6EF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963FFFE-DDF6-4644-98B9-5D298C6EF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6EDD2-C339-43B4-BBD1-61CD6DA5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376EDD2-C339-43B4-BBD1-61CD6DA59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4AD1A-449A-481C-8936-14BFEDD52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4B4AD1A-449A-481C-8936-14BFEDD52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91235-B9BB-445D-90FB-99C450ECA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8191235-B9BB-445D-90FB-99C450ECA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7B3A5-43DD-431F-B4A5-D35F3DFA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887B3A5-43DD-431F-B4A5-D35F3DFA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AAD87040-2B14-4AFC-BF34-AC0DAF09B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98190"/>
              </p:ext>
            </p:extLst>
          </p:nvPr>
        </p:nvGraphicFramePr>
        <p:xfrm>
          <a:off x="5765349" y="163286"/>
          <a:ext cx="6312351" cy="639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8F3FCA70-809A-41BB-9ACC-0B639673181B}"/>
              </a:ext>
            </a:extLst>
          </p:cNvPr>
          <p:cNvSpPr/>
          <p:nvPr/>
        </p:nvSpPr>
        <p:spPr>
          <a:xfrm>
            <a:off x="114300" y="293914"/>
            <a:ext cx="5486400" cy="625384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/>
              <a:t>Szavainknak</a:t>
            </a:r>
            <a:r>
              <a:rPr lang="hu-HU" sz="2000" dirty="0"/>
              <a:t> súlya van, ezért figyelmeztet a kilencedik parancsolat az igazmondásra.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A hamis szó nemcsak a hazugság lehet, hanem a pletyka, rossz dolgok híresztelése, vagy az ítélkezés is.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Még akkor is törekednünk kell az igazságra, ha az nem kellemes, vagy nehéz egy helyzetben.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Ilyen igaz szó lehet a dicséret, az őszinteség, a bátorítás és akár az is, amikor valakinek szeretettel, nem bántóan megmondjuk az igazat.</a:t>
            </a:r>
          </a:p>
        </p:txBody>
      </p:sp>
    </p:spTree>
    <p:extLst>
      <p:ext uri="{BB962C8B-B14F-4D97-AF65-F5344CB8AC3E}">
        <p14:creationId xmlns:p14="http://schemas.microsoft.com/office/powerpoint/2010/main" val="118175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nger, Touch, Kéz, Férfi, Nő, Szerelem, Rámutatva">
            <a:extLst>
              <a:ext uri="{FF2B5EF4-FFF2-40B4-BE49-F238E27FC236}">
                <a16:creationId xmlns:a16="http://schemas.microsoft.com/office/drawing/2014/main" id="{CB052D08-B428-45D1-8A00-56AAB935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" y="0"/>
            <a:ext cx="6520070" cy="38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gállapodnak, Megállapodás, Ázsiai, Fekete, Üzleti">
            <a:extLst>
              <a:ext uri="{FF2B5EF4-FFF2-40B4-BE49-F238E27FC236}">
                <a16:creationId xmlns:a16="http://schemas.microsoft.com/office/drawing/2014/main" id="{273172D5-6756-42C6-824F-063BA2CC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75" y="3096450"/>
            <a:ext cx="5642325" cy="37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elhő 3">
            <a:extLst>
              <a:ext uri="{FF2B5EF4-FFF2-40B4-BE49-F238E27FC236}">
                <a16:creationId xmlns:a16="http://schemas.microsoft.com/office/drawing/2014/main" id="{97A3B008-5C28-464F-9280-C3DC75E6F259}"/>
              </a:ext>
            </a:extLst>
          </p:cNvPr>
          <p:cNvSpPr/>
          <p:nvPr/>
        </p:nvSpPr>
        <p:spPr>
          <a:xfrm>
            <a:off x="347763" y="2843254"/>
            <a:ext cx="5910470" cy="197457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hu-HU" sz="2000" dirty="0"/>
              <a:t>Nem veszed észre, hogy a táskámon állsz? </a:t>
            </a:r>
          </a:p>
          <a:p>
            <a:pPr algn="ctr"/>
            <a:r>
              <a:rPr lang="hu-HU" sz="2000" dirty="0"/>
              <a:t>- Miért nem vetted a hátadra? </a:t>
            </a:r>
          </a:p>
        </p:txBody>
      </p:sp>
      <p:sp>
        <p:nvSpPr>
          <p:cNvPr id="18" name="Felhő 17">
            <a:extLst>
              <a:ext uri="{FF2B5EF4-FFF2-40B4-BE49-F238E27FC236}">
                <a16:creationId xmlns:a16="http://schemas.microsoft.com/office/drawing/2014/main" id="{A56827A4-9D78-445B-BD5D-19E67F7E8424}"/>
              </a:ext>
            </a:extLst>
          </p:cNvPr>
          <p:cNvSpPr/>
          <p:nvPr/>
        </p:nvSpPr>
        <p:spPr>
          <a:xfrm>
            <a:off x="29605" y="4817827"/>
            <a:ext cx="7076661" cy="197457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hu-HU" sz="2000" dirty="0"/>
              <a:t>Látom, szomorú vagy. Rosszul sikerült valami? </a:t>
            </a:r>
          </a:p>
          <a:p>
            <a:pPr algn="ctr">
              <a:spcAft>
                <a:spcPts val="600"/>
              </a:spcAft>
            </a:pPr>
            <a:r>
              <a:rPr lang="hu-HU" sz="2000" dirty="0"/>
              <a:t>- Hagyj békén! Már te is kezded?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51C25C34-C94C-423E-919C-B2DEEF3166EC}"/>
              </a:ext>
            </a:extLst>
          </p:cNvPr>
          <p:cNvSpPr/>
          <p:nvPr/>
        </p:nvSpPr>
        <p:spPr>
          <a:xfrm>
            <a:off x="6549675" y="8907"/>
            <a:ext cx="5642325" cy="30875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tx1"/>
                </a:solidFill>
              </a:rPr>
              <a:t>Válassz ki egyet az alábbi párbeszédekből!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tx1"/>
                </a:solidFill>
              </a:rPr>
              <a:t>Próbáld meg úgy átfogalmazni a mondatokat, hogy az indulatok helyett a szeretet szóljon belőlük!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0552DA7-4536-49A0-941F-E05C10CB5F1A}"/>
              </a:ext>
            </a:extLst>
          </p:cNvPr>
          <p:cNvSpPr txBox="1"/>
          <p:nvPr/>
        </p:nvSpPr>
        <p:spPr>
          <a:xfrm>
            <a:off x="29605" y="65600"/>
            <a:ext cx="591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kilencedik parancsolat és a hétköznapok</a:t>
            </a:r>
          </a:p>
        </p:txBody>
      </p:sp>
    </p:spTree>
    <p:extLst>
      <p:ext uri="{BB962C8B-B14F-4D97-AF65-F5344CB8AC3E}">
        <p14:creationId xmlns:p14="http://schemas.microsoft.com/office/powerpoint/2010/main" val="3230130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862F5DFF-4EE0-4151-88E9-4D3F260B1492}"/>
              </a:ext>
            </a:extLst>
          </p:cNvPr>
          <p:cNvSpPr/>
          <p:nvPr/>
        </p:nvSpPr>
        <p:spPr>
          <a:xfrm>
            <a:off x="2607276" y="1037968"/>
            <a:ext cx="9304638" cy="548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>
                <a:solidFill>
                  <a:schemeClr val="tx1"/>
                </a:solidFill>
              </a:rPr>
              <a:t>„Ne tanúskodj hamisan</a:t>
            </a:r>
          </a:p>
          <a:p>
            <a:pPr algn="ctr"/>
            <a:r>
              <a:rPr lang="hu-HU" sz="4800" b="1" dirty="0">
                <a:solidFill>
                  <a:schemeClr val="tx1"/>
                </a:solidFill>
              </a:rPr>
              <a:t>felebarátod ellen!”</a:t>
            </a:r>
          </a:p>
          <a:p>
            <a:pPr algn="ctr"/>
            <a:endParaRPr lang="hu-HU" sz="4800" dirty="0">
              <a:solidFill>
                <a:schemeClr val="tx1"/>
              </a:solidFill>
            </a:endParaRPr>
          </a:p>
          <a:p>
            <a:pPr algn="ctr"/>
            <a:r>
              <a:rPr lang="hu-HU" sz="4800" dirty="0">
                <a:solidFill>
                  <a:schemeClr val="tx1"/>
                </a:solidFill>
              </a:rPr>
              <a:t>(2Mózes 20,16)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9425E92-23BA-4238-8E93-6B49CC49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6" y="287806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hlinkClick r:id="rId3"/>
            <a:extLst>
              <a:ext uri="{FF2B5EF4-FFF2-40B4-BE49-F238E27FC236}">
                <a16:creationId xmlns:a16="http://schemas.microsoft.com/office/drawing/2014/main" id="{3849EF9E-5CE2-493A-B089-E4B2EE6FBF12}"/>
              </a:ext>
            </a:extLst>
          </p:cNvPr>
          <p:cNvSpPr/>
          <p:nvPr/>
        </p:nvSpPr>
        <p:spPr>
          <a:xfrm>
            <a:off x="4810540" y="3251505"/>
            <a:ext cx="3180522" cy="1174797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Játszom!</a:t>
            </a:r>
          </a:p>
        </p:txBody>
      </p:sp>
      <p:sp>
        <p:nvSpPr>
          <p:cNvPr id="3" name="Folyamatábra: Lyukszalag 2">
            <a:extLst>
              <a:ext uri="{FF2B5EF4-FFF2-40B4-BE49-F238E27FC236}">
                <a16:creationId xmlns:a16="http://schemas.microsoft.com/office/drawing/2014/main" id="{92AD3165-0A87-4267-9429-B003FBD7B715}"/>
              </a:ext>
            </a:extLst>
          </p:cNvPr>
          <p:cNvSpPr/>
          <p:nvPr/>
        </p:nvSpPr>
        <p:spPr>
          <a:xfrm>
            <a:off x="2159877" y="315310"/>
            <a:ext cx="8481848" cy="22860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Ismételjük át, hogy mit tanultunk a mai órán</a:t>
            </a:r>
            <a:br>
              <a:rPr lang="hu-HU" sz="2800" b="1" dirty="0"/>
            </a:br>
            <a:r>
              <a:rPr lang="hu-HU" sz="2800" b="1" dirty="0"/>
              <a:t>egy kvíz segítségével!</a:t>
            </a:r>
          </a:p>
        </p:txBody>
      </p:sp>
    </p:spTree>
    <p:extLst>
      <p:ext uri="{BB962C8B-B14F-4D97-AF65-F5344CB8AC3E}">
        <p14:creationId xmlns:p14="http://schemas.microsoft.com/office/powerpoint/2010/main" val="24343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2263351" y="209223"/>
            <a:ext cx="5486873" cy="1432500"/>
          </a:xfrm>
          <a:prstGeom prst="snip2Diag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 gombra kattintva hallgasd meg az</a:t>
            </a:r>
          </a:p>
          <a:p>
            <a:pPr algn="ctr"/>
            <a:r>
              <a:rPr lang="hu-HU" sz="2400" b="1" dirty="0"/>
              <a:t>„Az Úrnak irgalmát”</a:t>
            </a:r>
          </a:p>
          <a:p>
            <a:pPr algn="ctr"/>
            <a:r>
              <a:rPr lang="hu-HU" sz="2400" dirty="0"/>
              <a:t>kezdetű 89. zsoltárt!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8825063" y="385530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CCA7ECC-ADAF-40A8-BD0A-32F6A5D28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1241"/>
            <a:ext cx="1762539" cy="1741639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622DB8-14F1-4849-8751-FF6035BFACB9}"/>
              </a:ext>
            </a:extLst>
          </p:cNvPr>
          <p:cNvSpPr txBox="1"/>
          <p:nvPr/>
        </p:nvSpPr>
        <p:spPr>
          <a:xfrm>
            <a:off x="4806032" y="2499419"/>
            <a:ext cx="4570824" cy="1432500"/>
          </a:xfrm>
          <a:prstGeom prst="snip2Diag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Ez a zsoltár arról szól, hogy Isten mindenkor irgalmas és megtartja a szavát.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51BDDFE-EA23-4597-9440-4B7823E202AA}"/>
              </a:ext>
            </a:extLst>
          </p:cNvPr>
          <p:cNvSpPr txBox="1"/>
          <p:nvPr/>
        </p:nvSpPr>
        <p:spPr>
          <a:xfrm>
            <a:off x="6096000" y="4965923"/>
            <a:ext cx="5486874" cy="991731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Számodra hogyan kapcsolódik az ének ahhoz, amiről ma tanultunk?</a:t>
            </a: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7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2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0" y="0"/>
            <a:ext cx="6003235" cy="8206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cs typeface="Arial" panose="020B0604020202020204" pitchFamily="34" charset="0"/>
              </a:rPr>
              <a:t>Zárjuk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0" y="1039929"/>
            <a:ext cx="10033180" cy="41903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000" b="1" dirty="0">
                <a:cs typeface="Arial" panose="020B0604020202020204" pitchFamily="34" charset="0"/>
              </a:rPr>
              <a:t>”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AD9D1C-664B-4529-B354-1A323961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2" y="4261757"/>
            <a:ext cx="3461657" cy="2596243"/>
          </a:xfrm>
          <a:prstGeom prst="rect">
            <a:avLst/>
          </a:prstGeom>
          <a:noFill/>
          <a:ln>
            <a:solidFill>
              <a:srgbClr val="F1B0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B459D58-FCF3-B664-95E5-DCBAED863AA7}"/>
              </a:ext>
            </a:extLst>
          </p:cNvPr>
          <p:cNvSpPr txBox="1"/>
          <p:nvPr/>
        </p:nvSpPr>
        <p:spPr>
          <a:xfrm>
            <a:off x="4794422" y="271850"/>
            <a:ext cx="6882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2">
                    <a:lumMod val="10000"/>
                  </a:schemeClr>
                </a:solidFill>
              </a:rPr>
              <a:t>Óra végi imádság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3600" dirty="0"/>
              <a:t>Köszönjük Istenünk, hogy itt voltál velünk!</a:t>
            </a:r>
          </a:p>
          <a:p>
            <a:r>
              <a:rPr lang="hu-HU" sz="3600" dirty="0"/>
              <a:t>Kérünk édes Atyánk, vigyázz mindig reánk!</a:t>
            </a:r>
          </a:p>
          <a:p>
            <a:r>
              <a:rPr lang="hu-HU" sz="3600" dirty="0"/>
              <a:t>Ámen</a:t>
            </a:r>
          </a:p>
        </p:txBody>
      </p:sp>
    </p:spTree>
    <p:extLst>
      <p:ext uri="{BB962C8B-B14F-4D97-AF65-F5344CB8AC3E}">
        <p14:creationId xmlns:p14="http://schemas.microsoft.com/office/powerpoint/2010/main" val="211980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5314122" y="2119158"/>
            <a:ext cx="6708292" cy="3890489"/>
          </a:xfrm>
          <a:prstGeom prst="round1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5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0" y="0"/>
            <a:ext cx="12192000" cy="907980"/>
          </a:xfrm>
          <a:prstGeom prst="roundRect">
            <a:avLst/>
          </a:prstGeom>
          <a:solidFill>
            <a:schemeClr val="accent2">
              <a:lumMod val="75000"/>
              <a:alpha val="7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31" y="116162"/>
            <a:ext cx="1630017" cy="158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E653B4-7BBB-4063-9D39-19435F4C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9" y="2491378"/>
            <a:ext cx="3993364" cy="2995023"/>
          </a:xfrm>
          <a:prstGeom prst="rect">
            <a:avLst/>
          </a:prstGeom>
          <a:noFill/>
          <a:ln>
            <a:solidFill>
              <a:srgbClr val="F1B0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tkos, Suttogó, Fül, Nő, Lips, Haj, Kommunikáció, Mans">
            <a:extLst>
              <a:ext uri="{FF2B5EF4-FFF2-40B4-BE49-F238E27FC236}">
                <a16:creationId xmlns:a16="http://schemas.microsoft.com/office/drawing/2014/main" id="{5EE1AA01-B4BF-4916-B88C-A9B70A3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3" y="2183005"/>
            <a:ext cx="3057210" cy="30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ndolatbuborék: felhő 1">
            <a:extLst>
              <a:ext uri="{FF2B5EF4-FFF2-40B4-BE49-F238E27FC236}">
                <a16:creationId xmlns:a16="http://schemas.microsoft.com/office/drawing/2014/main" id="{F78E9066-CCD7-4CBD-8620-7518E22682E1}"/>
              </a:ext>
            </a:extLst>
          </p:cNvPr>
          <p:cNvSpPr/>
          <p:nvPr/>
        </p:nvSpPr>
        <p:spPr>
          <a:xfrm>
            <a:off x="8144190" y="288890"/>
            <a:ext cx="3739243" cy="1894115"/>
          </a:xfrm>
          <a:prstGeom prst="cloudCallout">
            <a:avLst>
              <a:gd name="adj1" fmla="val -62754"/>
              <a:gd name="adj2" fmla="val 8146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gyűlölet</a:t>
            </a:r>
          </a:p>
        </p:txBody>
      </p:sp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AD0B74FD-655C-4473-BF81-AC94E4888201}"/>
              </a:ext>
            </a:extLst>
          </p:cNvPr>
          <p:cNvSpPr/>
          <p:nvPr/>
        </p:nvSpPr>
        <p:spPr>
          <a:xfrm>
            <a:off x="8305800" y="2612990"/>
            <a:ext cx="3739243" cy="1894115"/>
          </a:xfrm>
          <a:prstGeom prst="cloudCallout">
            <a:avLst>
              <a:gd name="adj1" fmla="val -64500"/>
              <a:gd name="adj2" fmla="val 81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harag</a:t>
            </a:r>
          </a:p>
        </p:txBody>
      </p:sp>
      <p:sp>
        <p:nvSpPr>
          <p:cNvPr id="6" name="Gondolatbuborék: felhő 5">
            <a:extLst>
              <a:ext uri="{FF2B5EF4-FFF2-40B4-BE49-F238E27FC236}">
                <a16:creationId xmlns:a16="http://schemas.microsoft.com/office/drawing/2014/main" id="{49C2186F-C175-47C8-9C67-D0D84FC3FF54}"/>
              </a:ext>
            </a:extLst>
          </p:cNvPr>
          <p:cNvSpPr/>
          <p:nvPr/>
        </p:nvSpPr>
        <p:spPr>
          <a:xfrm>
            <a:off x="1910443" y="147376"/>
            <a:ext cx="4949233" cy="1894115"/>
          </a:xfrm>
          <a:prstGeom prst="cloudCallout">
            <a:avLst>
              <a:gd name="adj1" fmla="val 4591"/>
              <a:gd name="adj2" fmla="val 7974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rosszindulat</a:t>
            </a:r>
          </a:p>
        </p:txBody>
      </p:sp>
      <p:sp>
        <p:nvSpPr>
          <p:cNvPr id="7" name="Gondolatbuborék: felhő 6">
            <a:extLst>
              <a:ext uri="{FF2B5EF4-FFF2-40B4-BE49-F238E27FC236}">
                <a16:creationId xmlns:a16="http://schemas.microsoft.com/office/drawing/2014/main" id="{916DA0CB-D285-43AA-8897-70345D8569CD}"/>
              </a:ext>
            </a:extLst>
          </p:cNvPr>
          <p:cNvSpPr/>
          <p:nvPr/>
        </p:nvSpPr>
        <p:spPr>
          <a:xfrm>
            <a:off x="211434" y="2183005"/>
            <a:ext cx="3907134" cy="1894115"/>
          </a:xfrm>
          <a:prstGeom prst="cloudCallout">
            <a:avLst>
              <a:gd name="adj1" fmla="val 52626"/>
              <a:gd name="adj2" fmla="val 4267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hamisság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63280C4E-CC23-4E13-8837-3DBD90E46449}"/>
              </a:ext>
            </a:extLst>
          </p:cNvPr>
          <p:cNvSpPr/>
          <p:nvPr/>
        </p:nvSpPr>
        <p:spPr>
          <a:xfrm>
            <a:off x="211434" y="5413130"/>
            <a:ext cx="11833609" cy="1328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Állj be egy tükör elé és próbáld meg eljátszani ezeknek a szavaknak</a:t>
            </a: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2800" dirty="0">
                <a:solidFill>
                  <a:schemeClr val="tx1"/>
                </a:solidFill>
              </a:rPr>
              <a:t>a jelentését hang nélkül!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222CD1DA-D26B-499C-A492-D7634B6FADA8}"/>
              </a:ext>
            </a:extLst>
          </p:cNvPr>
          <p:cNvSpPr/>
          <p:nvPr/>
        </p:nvSpPr>
        <p:spPr>
          <a:xfrm>
            <a:off x="211434" y="5413129"/>
            <a:ext cx="11833609" cy="1328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Mit látsz magadon? Milyen érzéseket keltenek benned?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1C1D49D-ADD3-40E5-8772-5E5A731D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03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FE936336-176E-4C6C-948B-BC78967E62FC}"/>
              </a:ext>
            </a:extLst>
          </p:cNvPr>
          <p:cNvSpPr/>
          <p:nvPr/>
        </p:nvSpPr>
        <p:spPr>
          <a:xfrm>
            <a:off x="70721" y="573019"/>
            <a:ext cx="8096395" cy="2410875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400" dirty="0">
              <a:solidFill>
                <a:schemeClr val="bg1"/>
              </a:solidFill>
            </a:endParaRPr>
          </a:p>
          <a:p>
            <a:pPr algn="ctr"/>
            <a:endParaRPr lang="hu-HU" sz="3400" dirty="0">
              <a:solidFill>
                <a:schemeClr val="bg1"/>
              </a:solidFill>
            </a:endParaRPr>
          </a:p>
          <a:p>
            <a:pPr algn="ctr"/>
            <a:r>
              <a:rPr lang="hu-HU" sz="3400" dirty="0">
                <a:solidFill>
                  <a:schemeClr val="bg1"/>
                </a:solidFill>
              </a:rPr>
              <a:t>Szerinted mit jelent a „hamis szavak” kifejezés?</a:t>
            </a:r>
          </a:p>
          <a:p>
            <a:pPr algn="ctr"/>
            <a:br>
              <a:rPr lang="hu-HU" sz="3400" dirty="0">
                <a:solidFill>
                  <a:schemeClr val="bg1"/>
                </a:solidFill>
              </a:rPr>
            </a:br>
            <a:endParaRPr lang="hu-HU" sz="3400" dirty="0">
              <a:solidFill>
                <a:schemeClr val="bg1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ACF500D-C475-4158-9F2C-289E0B1B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270" y="-18692"/>
            <a:ext cx="1542422" cy="1524132"/>
          </a:xfrm>
          <a:prstGeom prst="rect">
            <a:avLst/>
          </a:prstGeom>
        </p:spPr>
      </p:pic>
      <p:pic>
        <p:nvPicPr>
          <p:cNvPr id="4" name="Bildobjekt 3" descr="En bild som visar text, Teckensnitt, logotyp, grafisk design&#10;&#10;AI-genererat innehåll kan vara felaktigt.">
            <a:extLst>
              <a:ext uri="{FF2B5EF4-FFF2-40B4-BE49-F238E27FC236}">
                <a16:creationId xmlns:a16="http://schemas.microsoft.com/office/drawing/2014/main" id="{DB510119-ABAE-6ECB-CF28-206884E2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49" y="3732657"/>
            <a:ext cx="7022668" cy="25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3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FFFFFF"/>
            </a:gs>
            <a:gs pos="2000">
              <a:schemeClr val="accent2">
                <a:lumMod val="0"/>
                <a:lumOff val="100000"/>
              </a:schemeClr>
            </a:gs>
            <a:gs pos="2000">
              <a:schemeClr val="accent2">
                <a:lumMod val="0"/>
                <a:lumOff val="100000"/>
              </a:schemeClr>
            </a:gs>
            <a:gs pos="74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93602691-F62D-4250-A30E-FC64274439D4}"/>
              </a:ext>
            </a:extLst>
          </p:cNvPr>
          <p:cNvSpPr/>
          <p:nvPr/>
        </p:nvSpPr>
        <p:spPr>
          <a:xfrm>
            <a:off x="220427" y="1467600"/>
            <a:ext cx="4845254" cy="147970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Ma a kilencedik parancsolatról tanulunk.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9E35F38-7F7D-424A-A837-08DE82B1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26301" t="13941" r="27539" b="5373"/>
          <a:stretch/>
        </p:blipFill>
        <p:spPr>
          <a:xfrm>
            <a:off x="5191805" y="97518"/>
            <a:ext cx="6779768" cy="666296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DB94E556-FFD3-4B9D-97E3-8CFFBB5DEFA1}"/>
              </a:ext>
            </a:extLst>
          </p:cNvPr>
          <p:cNvSpPr/>
          <p:nvPr/>
        </p:nvSpPr>
        <p:spPr>
          <a:xfrm>
            <a:off x="220427" y="3233902"/>
            <a:ext cx="4845254" cy="2504746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„Ne tanúskodj hamisan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felebarátod ellen!”</a:t>
            </a:r>
          </a:p>
          <a:p>
            <a:pPr algn="ctr"/>
            <a:endParaRPr lang="hu-HU" sz="1600" dirty="0">
              <a:solidFill>
                <a:schemeClr val="tx1"/>
              </a:solidFill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(2Mózes 20,16)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D90E897-9977-40E8-93C8-07D04CBB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51742" t="61889" r="36558" b="27802"/>
          <a:stretch/>
        </p:blipFill>
        <p:spPr>
          <a:xfrm>
            <a:off x="8923283" y="4060606"/>
            <a:ext cx="1718441" cy="851338"/>
          </a:xfrm>
          <a:prstGeom prst="rect">
            <a:avLst/>
          </a:prstGeom>
          <a:ln w="28575">
            <a:noFill/>
          </a:ln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4E9F46F5-1ABC-4CB2-9204-6C8C2252E8FA}"/>
              </a:ext>
            </a:extLst>
          </p:cNvPr>
          <p:cNvSpPr/>
          <p:nvPr/>
        </p:nvSpPr>
        <p:spPr>
          <a:xfrm>
            <a:off x="8581689" y="3993813"/>
            <a:ext cx="2237014" cy="984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A1F1928-9EC4-4D38-88E6-5AEA0DEAF1FD}"/>
              </a:ext>
            </a:extLst>
          </p:cNvPr>
          <p:cNvSpPr/>
          <p:nvPr/>
        </p:nvSpPr>
        <p:spPr>
          <a:xfrm>
            <a:off x="1490869" y="725269"/>
            <a:ext cx="8912087" cy="1285461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Olvassunk el egy bibliai történetet,</a:t>
            </a:r>
            <a:br>
              <a:rPr lang="hu-HU" sz="2800" b="1" dirty="0">
                <a:solidFill>
                  <a:schemeClr val="tx1"/>
                </a:solidFill>
              </a:rPr>
            </a:br>
            <a:r>
              <a:rPr lang="hu-HU" sz="2800" b="1" dirty="0">
                <a:solidFill>
                  <a:schemeClr val="tx1"/>
                </a:solidFill>
              </a:rPr>
              <a:t>ami kapcsolódik a kilencedik parancsolathoz!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F09C21A-E97B-46BD-B0C7-53E3E6CAB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  <p:sp>
        <p:nvSpPr>
          <p:cNvPr id="5" name="Ellipszis 4">
            <a:hlinkClick r:id="rId4"/>
            <a:extLst>
              <a:ext uri="{FF2B5EF4-FFF2-40B4-BE49-F238E27FC236}">
                <a16:creationId xmlns:a16="http://schemas.microsoft.com/office/drawing/2014/main" id="{3C6EBE1C-F7CC-469B-B6D1-E5251FFC9EFE}"/>
              </a:ext>
            </a:extLst>
          </p:cNvPr>
          <p:cNvSpPr/>
          <p:nvPr/>
        </p:nvSpPr>
        <p:spPr>
          <a:xfrm>
            <a:off x="1256186" y="5566539"/>
            <a:ext cx="2594823" cy="11323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  <a:hlinkClick r:id="rId5"/>
              </a:rPr>
              <a:t>Bibliából</a:t>
            </a:r>
            <a:r>
              <a:rPr lang="hu-HU" b="1" dirty="0">
                <a:solidFill>
                  <a:schemeClr val="tx1"/>
                </a:solidFill>
              </a:rPr>
              <a:t> olvasom el.</a:t>
            </a:r>
          </a:p>
          <a:p>
            <a:pPr algn="ctr"/>
            <a:r>
              <a:rPr lang="hu-HU" b="1">
                <a:solidFill>
                  <a:schemeClr val="tx1"/>
                </a:solidFill>
              </a:rPr>
              <a:t>(Mk14,53-65)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A9A8E1C8-23DA-4557-9070-8115EF595149}"/>
              </a:ext>
            </a:extLst>
          </p:cNvPr>
          <p:cNvSpPr/>
          <p:nvPr/>
        </p:nvSpPr>
        <p:spPr>
          <a:xfrm>
            <a:off x="583096" y="2203200"/>
            <a:ext cx="11025808" cy="155050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Jézus elfogatásáról és elítéléséről fog szólni a történet. Azért, hogy elítélhessék, vádlói elferdítették az igazságot.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Olvasás közben figyelj arra, milyen hamis szavak hangzanak el a történetben!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C3A68CD2-C86A-4C11-B031-A1379B4ADC28}"/>
              </a:ext>
            </a:extLst>
          </p:cNvPr>
          <p:cNvSpPr/>
          <p:nvPr/>
        </p:nvSpPr>
        <p:spPr>
          <a:xfrm>
            <a:off x="583096" y="3946174"/>
            <a:ext cx="11025808" cy="155050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Olvasd el kétszer a szöveget, de a két olvasás között tarts egy kis szünetet!</a:t>
            </a:r>
            <a:br>
              <a:rPr lang="hu-HU" sz="2200" dirty="0">
                <a:solidFill>
                  <a:schemeClr val="tx1"/>
                </a:solidFill>
              </a:rPr>
            </a:br>
            <a:r>
              <a:rPr lang="hu-HU" sz="2200" dirty="0">
                <a:solidFill>
                  <a:schemeClr val="tx1"/>
                </a:solidFill>
              </a:rPr>
              <a:t>Mondd el,  milyen hamis szavak, ferdítések hangzanak el Jézussal kapcsolatban!</a:t>
            </a:r>
          </a:p>
        </p:txBody>
      </p:sp>
    </p:spTree>
    <p:extLst>
      <p:ext uri="{BB962C8B-B14F-4D97-AF65-F5344CB8AC3E}">
        <p14:creationId xmlns:p14="http://schemas.microsoft.com/office/powerpoint/2010/main" val="498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0C7368FB-10BA-60F9-5C69-65FFD3BF5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56" y="804333"/>
            <a:ext cx="10538258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, konst&#10;&#10;AI-genererat innehåll kan vara felaktigt.">
            <a:extLst>
              <a:ext uri="{FF2B5EF4-FFF2-40B4-BE49-F238E27FC236}">
                <a16:creationId xmlns:a16="http://schemas.microsoft.com/office/drawing/2014/main" id="{6B4993AA-1214-52E3-B3BF-94795253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44" y="804333"/>
            <a:ext cx="8013882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A1F1928-9EC4-4D38-88E6-5AEA0DEAF1FD}"/>
              </a:ext>
            </a:extLst>
          </p:cNvPr>
          <p:cNvSpPr/>
          <p:nvPr/>
        </p:nvSpPr>
        <p:spPr>
          <a:xfrm>
            <a:off x="1414669" y="2014330"/>
            <a:ext cx="9362661" cy="12854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Mennyire sikerült megjegyezni a történet eseményeit?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Ellenőrizd le a következő feladattal!</a:t>
            </a:r>
          </a:p>
        </p:txBody>
      </p:sp>
      <p:sp>
        <p:nvSpPr>
          <p:cNvPr id="4" name="Ellipszis 3">
            <a:hlinkClick r:id="rId3"/>
            <a:extLst>
              <a:ext uri="{FF2B5EF4-FFF2-40B4-BE49-F238E27FC236}">
                <a16:creationId xmlns:a16="http://schemas.microsoft.com/office/drawing/2014/main" id="{CA413E0C-9376-4BA2-88FF-75BDEE7BE3F2}"/>
              </a:ext>
            </a:extLst>
          </p:cNvPr>
          <p:cNvSpPr/>
          <p:nvPr/>
        </p:nvSpPr>
        <p:spPr>
          <a:xfrm>
            <a:off x="4406347" y="3925617"/>
            <a:ext cx="3379304" cy="1388505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Irány a feladat!</a:t>
            </a:r>
          </a:p>
        </p:txBody>
      </p:sp>
    </p:spTree>
    <p:extLst>
      <p:ext uri="{BB962C8B-B14F-4D97-AF65-F5344CB8AC3E}">
        <p14:creationId xmlns:p14="http://schemas.microsoft.com/office/powerpoint/2010/main" val="193904752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yváros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815</Words>
  <Application>Microsoft Office PowerPoint</Application>
  <PresentationFormat>Bredbild</PresentationFormat>
  <Paragraphs>104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Nagyvárosi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Melinda Gal</cp:lastModifiedBy>
  <cp:revision>61</cp:revision>
  <dcterms:created xsi:type="dcterms:W3CDTF">2020-12-10T16:51:33Z</dcterms:created>
  <dcterms:modified xsi:type="dcterms:W3CDTF">2026-02-06T03:25:14Z</dcterms:modified>
</cp:coreProperties>
</file>