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9"/>
  </p:notesMasterIdLst>
  <p:sldIdLst>
    <p:sldId id="341" r:id="rId2"/>
    <p:sldId id="362" r:id="rId3"/>
    <p:sldId id="364" r:id="rId4"/>
    <p:sldId id="395" r:id="rId5"/>
    <p:sldId id="365" r:id="rId6"/>
    <p:sldId id="409" r:id="rId7"/>
    <p:sldId id="407" r:id="rId8"/>
    <p:sldId id="398" r:id="rId9"/>
    <p:sldId id="375" r:id="rId10"/>
    <p:sldId id="410" r:id="rId11"/>
    <p:sldId id="393" r:id="rId12"/>
    <p:sldId id="397" r:id="rId13"/>
    <p:sldId id="387" r:id="rId14"/>
    <p:sldId id="405" r:id="rId15"/>
    <p:sldId id="411" r:id="rId16"/>
    <p:sldId id="343" r:id="rId17"/>
    <p:sldId id="40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51"/>
    <a:srgbClr val="663300"/>
    <a:srgbClr val="F7D097"/>
    <a:srgbClr val="FF9966"/>
    <a:srgbClr val="003300"/>
    <a:srgbClr val="333300"/>
    <a:srgbClr val="FDFAE2"/>
    <a:srgbClr val="F6C6ED"/>
    <a:srgbClr val="AE2E51"/>
    <a:srgbClr val="A51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6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5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12DB7-5CDC-491D-A2FB-71C5D798D979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9DB5521E-AB9D-416E-8AB7-BB82FE6C6861}">
      <dgm:prSet phldrT="[Szöveg]"/>
      <dgm:sp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hu-HU" dirty="0">
              <a:solidFill>
                <a:schemeClr val="tx1"/>
              </a:solidFill>
            </a:rPr>
            <a:t>Isten az embert férfivá és nővé teremtette.</a:t>
          </a:r>
        </a:p>
      </dgm:t>
    </dgm:pt>
    <dgm:pt modelId="{F466804F-5062-4D8B-9292-EE50FB4521D2}" type="parTrans" cxnId="{7F6C8E29-4575-4431-9367-D04ACA43447F}">
      <dgm:prSet/>
      <dgm:spPr/>
      <dgm:t>
        <a:bodyPr/>
        <a:lstStyle/>
        <a:p>
          <a:endParaRPr lang="hu-HU"/>
        </a:p>
      </dgm:t>
    </dgm:pt>
    <dgm:pt modelId="{B8D757D9-6074-4582-91AC-A1F21A32C95D}" type="sibTrans" cxnId="{7F6C8E29-4575-4431-9367-D04ACA43447F}">
      <dgm:prSet/>
      <dgm:spPr/>
      <dgm:t>
        <a:bodyPr/>
        <a:lstStyle/>
        <a:p>
          <a:endParaRPr lang="hu-HU"/>
        </a:p>
      </dgm:t>
    </dgm:pt>
    <dgm:pt modelId="{D11DAE8A-CB95-43BA-94D1-338EC3BC7F1A}">
      <dgm:prSet phldrT="[Szöveg]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hu-HU" dirty="0">
              <a:solidFill>
                <a:schemeClr val="tx1"/>
              </a:solidFill>
            </a:rPr>
            <a:t>A fiúk és lányok néhány dologban különböznek egymástól, ezért más-más feladatot kaptak Istentől.</a:t>
          </a:r>
        </a:p>
      </dgm:t>
    </dgm:pt>
    <dgm:pt modelId="{65F5BE7D-006D-4216-A753-8316BD9B6A98}" type="sibTrans" cxnId="{A02C747E-5214-4A66-8349-FE0DF48305A7}">
      <dgm:prSet/>
      <dgm:spPr/>
      <dgm:t>
        <a:bodyPr/>
        <a:lstStyle/>
        <a:p>
          <a:endParaRPr lang="hu-HU"/>
        </a:p>
      </dgm:t>
    </dgm:pt>
    <dgm:pt modelId="{132D27AC-5BE2-4E24-8A73-225FDFA6ED34}" type="parTrans" cxnId="{A02C747E-5214-4A66-8349-FE0DF48305A7}">
      <dgm:prSet/>
      <dgm:spPr/>
      <dgm:t>
        <a:bodyPr/>
        <a:lstStyle/>
        <a:p>
          <a:endParaRPr lang="hu-HU"/>
        </a:p>
      </dgm:t>
    </dgm:pt>
    <dgm:pt modelId="{371A6803-1EF4-4F8D-8E93-6E2B6F8B79DC}" type="pres">
      <dgm:prSet presAssocID="{DD212DB7-5CDC-491D-A2FB-71C5D798D979}" presName="diagram" presStyleCnt="0">
        <dgm:presLayoutVars>
          <dgm:dir/>
          <dgm:resizeHandles val="exact"/>
        </dgm:presLayoutVars>
      </dgm:prSet>
      <dgm:spPr/>
    </dgm:pt>
    <dgm:pt modelId="{79DB5D7B-BC84-4269-BB8E-8D0DA715F045}" type="pres">
      <dgm:prSet presAssocID="{9DB5521E-AB9D-416E-8AB7-BB82FE6C6861}" presName="node" presStyleLbl="node1" presStyleIdx="0" presStyleCnt="2" custLinFactNeighborX="18198" custLinFactNeighborY="-46849">
        <dgm:presLayoutVars>
          <dgm:bulletEnabled val="1"/>
        </dgm:presLayoutVars>
      </dgm:prSet>
      <dgm:spPr/>
    </dgm:pt>
    <dgm:pt modelId="{B738BB51-E193-4D57-B6BE-95475099C373}" type="pres">
      <dgm:prSet presAssocID="{B8D757D9-6074-4582-91AC-A1F21A32C95D}" presName="sibTrans" presStyleCnt="0"/>
      <dgm:spPr/>
    </dgm:pt>
    <dgm:pt modelId="{BDE1C791-9D67-4C50-951E-A15F4047FBD0}" type="pres">
      <dgm:prSet presAssocID="{D11DAE8A-CB95-43BA-94D1-338EC3BC7F1A}" presName="node" presStyleLbl="node1" presStyleIdx="1" presStyleCnt="2" custLinFactNeighborX="-2272" custLinFactNeighborY="44607">
        <dgm:presLayoutVars>
          <dgm:bulletEnabled val="1"/>
        </dgm:presLayoutVars>
      </dgm:prSet>
      <dgm:spPr/>
    </dgm:pt>
  </dgm:ptLst>
  <dgm:cxnLst>
    <dgm:cxn modelId="{7F6C8E29-4575-4431-9367-D04ACA43447F}" srcId="{DD212DB7-5CDC-491D-A2FB-71C5D798D979}" destId="{9DB5521E-AB9D-416E-8AB7-BB82FE6C6861}" srcOrd="0" destOrd="0" parTransId="{F466804F-5062-4D8B-9292-EE50FB4521D2}" sibTransId="{B8D757D9-6074-4582-91AC-A1F21A32C95D}"/>
    <dgm:cxn modelId="{E2EDBF6F-6404-47F5-A821-47058EF60E0B}" type="presOf" srcId="{DD212DB7-5CDC-491D-A2FB-71C5D798D979}" destId="{371A6803-1EF4-4F8D-8E93-6E2B6F8B79DC}" srcOrd="0" destOrd="0" presId="urn:microsoft.com/office/officeart/2005/8/layout/default"/>
    <dgm:cxn modelId="{A02C747E-5214-4A66-8349-FE0DF48305A7}" srcId="{DD212DB7-5CDC-491D-A2FB-71C5D798D979}" destId="{D11DAE8A-CB95-43BA-94D1-338EC3BC7F1A}" srcOrd="1" destOrd="0" parTransId="{132D27AC-5BE2-4E24-8A73-225FDFA6ED34}" sibTransId="{65F5BE7D-006D-4216-A753-8316BD9B6A98}"/>
    <dgm:cxn modelId="{7786319D-3369-4D24-8C91-E483E2461892}" type="presOf" srcId="{9DB5521E-AB9D-416E-8AB7-BB82FE6C6861}" destId="{79DB5D7B-BC84-4269-BB8E-8D0DA715F045}" srcOrd="0" destOrd="0" presId="urn:microsoft.com/office/officeart/2005/8/layout/default"/>
    <dgm:cxn modelId="{9E2CDCD1-945E-4BE2-9FC4-9BA8CB294B57}" type="presOf" srcId="{D11DAE8A-CB95-43BA-94D1-338EC3BC7F1A}" destId="{BDE1C791-9D67-4C50-951E-A15F4047FBD0}" srcOrd="0" destOrd="0" presId="urn:microsoft.com/office/officeart/2005/8/layout/default"/>
    <dgm:cxn modelId="{B353B5FD-C4F2-4073-9B77-FFCBA21EA866}" type="presParOf" srcId="{371A6803-1EF4-4F8D-8E93-6E2B6F8B79DC}" destId="{79DB5D7B-BC84-4269-BB8E-8D0DA715F045}" srcOrd="0" destOrd="0" presId="urn:microsoft.com/office/officeart/2005/8/layout/default"/>
    <dgm:cxn modelId="{156D9F8B-0BF2-4408-9F65-7ACDE9953510}" type="presParOf" srcId="{371A6803-1EF4-4F8D-8E93-6E2B6F8B79DC}" destId="{B738BB51-E193-4D57-B6BE-95475099C373}" srcOrd="1" destOrd="0" presId="urn:microsoft.com/office/officeart/2005/8/layout/default"/>
    <dgm:cxn modelId="{0365106D-B24C-407B-B976-B57B2E7CCC7E}" type="presParOf" srcId="{371A6803-1EF4-4F8D-8E93-6E2B6F8B79DC}" destId="{BDE1C791-9D67-4C50-951E-A15F4047FBD0}" srcOrd="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12DB7-5CDC-491D-A2FB-71C5D798D979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0E32EC9A-DD0C-40D6-9CF3-6ECDCD2A7A87}">
      <dgm:prSet phldrT="[Szöveg]"/>
      <dgm:sp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hu-HU" dirty="0"/>
            <a:t>A házasságban az ember „elhagyja” szüleit és „ragaszkodik” a házastársához.</a:t>
          </a:r>
        </a:p>
        <a:p>
          <a:r>
            <a:rPr lang="hu-HU" dirty="0"/>
            <a:t>Így létrejön egy új család.</a:t>
          </a:r>
        </a:p>
      </dgm:t>
    </dgm:pt>
    <dgm:pt modelId="{D1B1BD1C-CE5A-481B-9499-2B92E7506654}" type="parTrans" cxnId="{CFED6D73-2D07-4412-989D-4FDFD08176B2}">
      <dgm:prSet/>
      <dgm:spPr/>
      <dgm:t>
        <a:bodyPr/>
        <a:lstStyle/>
        <a:p>
          <a:endParaRPr lang="hu-HU"/>
        </a:p>
      </dgm:t>
    </dgm:pt>
    <dgm:pt modelId="{CA6576F6-90AC-4C91-85A4-AF0A81FBEAA0}" type="sibTrans" cxnId="{CFED6D73-2D07-4412-989D-4FDFD08176B2}">
      <dgm:prSet/>
      <dgm:spPr/>
      <dgm:t>
        <a:bodyPr/>
        <a:lstStyle/>
        <a:p>
          <a:endParaRPr lang="hu-HU"/>
        </a:p>
      </dgm:t>
    </dgm:pt>
    <dgm:pt modelId="{21A1F828-C723-468A-8C0E-32E5D0FD2390}">
      <dgm:prSet/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hu-HU" dirty="0"/>
            <a:t>Ádám és Éva történetéből tudjuk, hogy az embernek társra van szüksége. </a:t>
          </a:r>
        </a:p>
      </dgm:t>
    </dgm:pt>
    <dgm:pt modelId="{73F8AA58-42D5-4122-A545-DFDFF404EB76}" type="parTrans" cxnId="{18EC2F53-C144-4B6A-B870-C292F01718DD}">
      <dgm:prSet/>
      <dgm:spPr/>
      <dgm:t>
        <a:bodyPr/>
        <a:lstStyle/>
        <a:p>
          <a:endParaRPr lang="hu-HU"/>
        </a:p>
      </dgm:t>
    </dgm:pt>
    <dgm:pt modelId="{4B790B17-60C6-4990-9DE0-926DF428D394}" type="sibTrans" cxnId="{18EC2F53-C144-4B6A-B870-C292F01718DD}">
      <dgm:prSet/>
      <dgm:spPr/>
      <dgm:t>
        <a:bodyPr/>
        <a:lstStyle/>
        <a:p>
          <a:endParaRPr lang="hu-HU"/>
        </a:p>
      </dgm:t>
    </dgm:pt>
    <dgm:pt modelId="{6A98CC5A-C60D-4737-A839-6714565C3F76}">
      <dgm:prSet/>
      <dgm:spPr>
        <a:gradFill flip="none" rotWithShape="0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hu-HU" b="0" i="0" dirty="0"/>
            <a:t>Fiú és lány között lehet barátság.</a:t>
          </a:r>
        </a:p>
        <a:p>
          <a:r>
            <a:rPr lang="hu-HU" b="0" i="0" dirty="0"/>
            <a:t>Az is előfordul, hogy szerelmesek lesznek egymásba.</a:t>
          </a:r>
          <a:endParaRPr lang="hu-HU" dirty="0"/>
        </a:p>
      </dgm:t>
    </dgm:pt>
    <dgm:pt modelId="{85F987C6-6F6A-48A5-9559-2C7835149F4F}" type="parTrans" cxnId="{541FC8F0-F757-49BA-8FEB-758B8E8B32D6}">
      <dgm:prSet/>
      <dgm:spPr/>
      <dgm:t>
        <a:bodyPr/>
        <a:lstStyle/>
        <a:p>
          <a:endParaRPr lang="hu-HU"/>
        </a:p>
      </dgm:t>
    </dgm:pt>
    <dgm:pt modelId="{E6B8F097-C9C3-48E4-B38B-D1777A9E40F6}" type="sibTrans" cxnId="{541FC8F0-F757-49BA-8FEB-758B8E8B32D6}">
      <dgm:prSet/>
      <dgm:spPr/>
      <dgm:t>
        <a:bodyPr/>
        <a:lstStyle/>
        <a:p>
          <a:endParaRPr lang="hu-HU"/>
        </a:p>
      </dgm:t>
    </dgm:pt>
    <dgm:pt modelId="{371A6803-1EF4-4F8D-8E93-6E2B6F8B79DC}" type="pres">
      <dgm:prSet presAssocID="{DD212DB7-5CDC-491D-A2FB-71C5D798D979}" presName="diagram" presStyleCnt="0">
        <dgm:presLayoutVars>
          <dgm:dir/>
          <dgm:resizeHandles val="exact"/>
        </dgm:presLayoutVars>
      </dgm:prSet>
      <dgm:spPr/>
    </dgm:pt>
    <dgm:pt modelId="{72C8D83C-4553-46DA-86A8-AEC6CBE5F43A}" type="pres">
      <dgm:prSet presAssocID="{21A1F828-C723-468A-8C0E-32E5D0FD2390}" presName="node" presStyleLbl="node1" presStyleIdx="0" presStyleCnt="3">
        <dgm:presLayoutVars>
          <dgm:bulletEnabled val="1"/>
        </dgm:presLayoutVars>
      </dgm:prSet>
      <dgm:spPr/>
    </dgm:pt>
    <dgm:pt modelId="{C2E71040-32B4-4E36-98D5-25CDC17E1888}" type="pres">
      <dgm:prSet presAssocID="{4B790B17-60C6-4990-9DE0-926DF428D394}" presName="sibTrans" presStyleCnt="0"/>
      <dgm:spPr/>
    </dgm:pt>
    <dgm:pt modelId="{94CF4D3F-BA07-458D-A28F-1CF0914AA785}" type="pres">
      <dgm:prSet presAssocID="{6A98CC5A-C60D-4737-A839-6714565C3F76}" presName="node" presStyleLbl="node1" presStyleIdx="1" presStyleCnt="3">
        <dgm:presLayoutVars>
          <dgm:bulletEnabled val="1"/>
        </dgm:presLayoutVars>
      </dgm:prSet>
      <dgm:spPr/>
    </dgm:pt>
    <dgm:pt modelId="{A2723635-8A49-4ED9-B819-058B1BE62EAA}" type="pres">
      <dgm:prSet presAssocID="{E6B8F097-C9C3-48E4-B38B-D1777A9E40F6}" presName="sibTrans" presStyleCnt="0"/>
      <dgm:spPr/>
    </dgm:pt>
    <dgm:pt modelId="{69BC8D00-8A68-43B9-85B0-944741804852}" type="pres">
      <dgm:prSet presAssocID="{0E32EC9A-DD0C-40D6-9CF3-6ECDCD2A7A87}" presName="node" presStyleLbl="node1" presStyleIdx="2" presStyleCnt="3" custLinFactNeighborX="-10655" custLinFactNeighborY="-8333">
        <dgm:presLayoutVars>
          <dgm:bulletEnabled val="1"/>
        </dgm:presLayoutVars>
      </dgm:prSet>
      <dgm:spPr/>
    </dgm:pt>
  </dgm:ptLst>
  <dgm:cxnLst>
    <dgm:cxn modelId="{0DA12721-2555-4549-91FE-D55055CA5B03}" type="presOf" srcId="{21A1F828-C723-468A-8C0E-32E5D0FD2390}" destId="{72C8D83C-4553-46DA-86A8-AEC6CBE5F43A}" srcOrd="0" destOrd="0" presId="urn:microsoft.com/office/officeart/2005/8/layout/default"/>
    <dgm:cxn modelId="{52DD0663-A018-4A84-A8E3-C491148F3B5F}" type="presOf" srcId="{0E32EC9A-DD0C-40D6-9CF3-6ECDCD2A7A87}" destId="{69BC8D00-8A68-43B9-85B0-944741804852}" srcOrd="0" destOrd="0" presId="urn:microsoft.com/office/officeart/2005/8/layout/default"/>
    <dgm:cxn modelId="{E2EDBF6F-6404-47F5-A821-47058EF60E0B}" type="presOf" srcId="{DD212DB7-5CDC-491D-A2FB-71C5D798D979}" destId="{371A6803-1EF4-4F8D-8E93-6E2B6F8B79DC}" srcOrd="0" destOrd="0" presId="urn:microsoft.com/office/officeart/2005/8/layout/default"/>
    <dgm:cxn modelId="{18EC2F53-C144-4B6A-B870-C292F01718DD}" srcId="{DD212DB7-5CDC-491D-A2FB-71C5D798D979}" destId="{21A1F828-C723-468A-8C0E-32E5D0FD2390}" srcOrd="0" destOrd="0" parTransId="{73F8AA58-42D5-4122-A545-DFDFF404EB76}" sibTransId="{4B790B17-60C6-4990-9DE0-926DF428D394}"/>
    <dgm:cxn modelId="{CFED6D73-2D07-4412-989D-4FDFD08176B2}" srcId="{DD212DB7-5CDC-491D-A2FB-71C5D798D979}" destId="{0E32EC9A-DD0C-40D6-9CF3-6ECDCD2A7A87}" srcOrd="2" destOrd="0" parTransId="{D1B1BD1C-CE5A-481B-9499-2B92E7506654}" sibTransId="{CA6576F6-90AC-4C91-85A4-AF0A81FBEAA0}"/>
    <dgm:cxn modelId="{523685B9-34AE-4740-B4B8-168AB7578AE1}" type="presOf" srcId="{6A98CC5A-C60D-4737-A839-6714565C3F76}" destId="{94CF4D3F-BA07-458D-A28F-1CF0914AA785}" srcOrd="0" destOrd="0" presId="urn:microsoft.com/office/officeart/2005/8/layout/default"/>
    <dgm:cxn modelId="{541FC8F0-F757-49BA-8FEB-758B8E8B32D6}" srcId="{DD212DB7-5CDC-491D-A2FB-71C5D798D979}" destId="{6A98CC5A-C60D-4737-A839-6714565C3F76}" srcOrd="1" destOrd="0" parTransId="{85F987C6-6F6A-48A5-9559-2C7835149F4F}" sibTransId="{E6B8F097-C9C3-48E4-B38B-D1777A9E40F6}"/>
    <dgm:cxn modelId="{C09B8D5C-5CEA-474A-88F6-C5DD874477DC}" type="presParOf" srcId="{371A6803-1EF4-4F8D-8E93-6E2B6F8B79DC}" destId="{72C8D83C-4553-46DA-86A8-AEC6CBE5F43A}" srcOrd="0" destOrd="0" presId="urn:microsoft.com/office/officeart/2005/8/layout/default"/>
    <dgm:cxn modelId="{D4C4670F-96D1-4FBF-BED5-AD75A98A502A}" type="presParOf" srcId="{371A6803-1EF4-4F8D-8E93-6E2B6F8B79DC}" destId="{C2E71040-32B4-4E36-98D5-25CDC17E1888}" srcOrd="1" destOrd="0" presId="urn:microsoft.com/office/officeart/2005/8/layout/default"/>
    <dgm:cxn modelId="{29591FEF-A1A0-4400-8D21-095591338C51}" type="presParOf" srcId="{371A6803-1EF4-4F8D-8E93-6E2B6F8B79DC}" destId="{94CF4D3F-BA07-458D-A28F-1CF0914AA785}" srcOrd="2" destOrd="0" presId="urn:microsoft.com/office/officeart/2005/8/layout/default"/>
    <dgm:cxn modelId="{64AF8536-FA2A-4997-99C4-DBACB9855AF2}" type="presParOf" srcId="{371A6803-1EF4-4F8D-8E93-6E2B6F8B79DC}" destId="{A2723635-8A49-4ED9-B819-058B1BE62EAA}" srcOrd="3" destOrd="0" presId="urn:microsoft.com/office/officeart/2005/8/layout/default"/>
    <dgm:cxn modelId="{0461CDCD-DB78-499E-9DC7-4BBEE7B28EA2}" type="presParOf" srcId="{371A6803-1EF4-4F8D-8E93-6E2B6F8B79DC}" destId="{69BC8D00-8A68-43B9-85B0-944741804852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12DB7-5CDC-491D-A2FB-71C5D798D979}" type="doc">
      <dgm:prSet loTypeId="urn:microsoft.com/office/officeart/2005/8/layout/hierarchy4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9DB5521E-AB9D-416E-8AB7-BB82FE6C6861}">
      <dgm:prSet phldrT="[Szöveg]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hu-HU" dirty="0">
              <a:solidFill>
                <a:schemeClr val="tx1"/>
              </a:solidFill>
            </a:rPr>
            <a:t>A paráználkodik, azt jelenti, hogy valaki hűtlen lesz, megcsalja a házastársát.</a:t>
          </a:r>
        </a:p>
      </dgm:t>
    </dgm:pt>
    <dgm:pt modelId="{F466804F-5062-4D8B-9292-EE50FB4521D2}" type="parTrans" cxnId="{7F6C8E29-4575-4431-9367-D04ACA43447F}">
      <dgm:prSet/>
      <dgm:spPr/>
      <dgm:t>
        <a:bodyPr/>
        <a:lstStyle/>
        <a:p>
          <a:endParaRPr lang="hu-HU"/>
        </a:p>
      </dgm:t>
    </dgm:pt>
    <dgm:pt modelId="{B8D757D9-6074-4582-91AC-A1F21A32C95D}" type="sibTrans" cxnId="{7F6C8E29-4575-4431-9367-D04ACA43447F}">
      <dgm:prSet/>
      <dgm:spPr/>
      <dgm:t>
        <a:bodyPr/>
        <a:lstStyle/>
        <a:p>
          <a:endParaRPr lang="hu-HU"/>
        </a:p>
      </dgm:t>
    </dgm:pt>
    <dgm:pt modelId="{FFC5532E-CBF9-4D39-A632-3FF503B12E63}">
      <dgm:prSet phldrT="[Szöveg]"/>
      <dgm:sp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hu-HU" b="0" i="0" dirty="0">
              <a:solidFill>
                <a:schemeClr val="tx1"/>
              </a:solidFill>
            </a:rPr>
            <a:t>A hetedik parancsolat tiltja a hűtlenséget, és egymás melletti kitartásra biztat.</a:t>
          </a:r>
          <a:endParaRPr lang="hu-HU" dirty="0">
            <a:solidFill>
              <a:schemeClr val="tx1"/>
            </a:solidFill>
          </a:endParaRPr>
        </a:p>
      </dgm:t>
    </dgm:pt>
    <dgm:pt modelId="{5047A9FB-5F28-473B-BAA1-84C50EE992AB}" type="parTrans" cxnId="{8FBC1EC2-D87F-45C1-9A6D-F57C0F505257}">
      <dgm:prSet/>
      <dgm:spPr/>
      <dgm:t>
        <a:bodyPr/>
        <a:lstStyle/>
        <a:p>
          <a:endParaRPr lang="hu-HU"/>
        </a:p>
      </dgm:t>
    </dgm:pt>
    <dgm:pt modelId="{58792684-AB56-457D-8431-5E1333FC77D2}" type="sibTrans" cxnId="{8FBC1EC2-D87F-45C1-9A6D-F57C0F505257}">
      <dgm:prSet/>
      <dgm:spPr/>
      <dgm:t>
        <a:bodyPr/>
        <a:lstStyle/>
        <a:p>
          <a:endParaRPr lang="hu-HU"/>
        </a:p>
      </dgm:t>
    </dgm:pt>
    <dgm:pt modelId="{AB74CFE6-EDE0-46B1-9070-A6EB02F200F4}" type="pres">
      <dgm:prSet presAssocID="{DD212DB7-5CDC-491D-A2FB-71C5D798D97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62272C-E438-4FC2-8AF3-F7BC01F62013}" type="pres">
      <dgm:prSet presAssocID="{9DB5521E-AB9D-416E-8AB7-BB82FE6C6861}" presName="vertOne" presStyleCnt="0"/>
      <dgm:spPr/>
    </dgm:pt>
    <dgm:pt modelId="{BC79C601-C69B-490F-A227-3B6E9962BDB2}" type="pres">
      <dgm:prSet presAssocID="{9DB5521E-AB9D-416E-8AB7-BB82FE6C6861}" presName="txOne" presStyleLbl="node0" presStyleIdx="0" presStyleCnt="2">
        <dgm:presLayoutVars>
          <dgm:chPref val="3"/>
        </dgm:presLayoutVars>
      </dgm:prSet>
      <dgm:spPr/>
    </dgm:pt>
    <dgm:pt modelId="{2570A43A-892A-41D6-B619-C62528DA0B13}" type="pres">
      <dgm:prSet presAssocID="{9DB5521E-AB9D-416E-8AB7-BB82FE6C6861}" presName="horzOne" presStyleCnt="0"/>
      <dgm:spPr/>
    </dgm:pt>
    <dgm:pt modelId="{B14E0ABB-E732-4A30-A40A-FDE81B9407E7}" type="pres">
      <dgm:prSet presAssocID="{B8D757D9-6074-4582-91AC-A1F21A32C95D}" presName="sibSpaceOne" presStyleCnt="0"/>
      <dgm:spPr/>
    </dgm:pt>
    <dgm:pt modelId="{F94D2494-91E4-4CDA-AC40-39CF5329BB28}" type="pres">
      <dgm:prSet presAssocID="{FFC5532E-CBF9-4D39-A632-3FF503B12E63}" presName="vertOne" presStyleCnt="0"/>
      <dgm:spPr/>
    </dgm:pt>
    <dgm:pt modelId="{A87F2AEB-58F3-4D21-90B1-E94B3287216B}" type="pres">
      <dgm:prSet presAssocID="{FFC5532E-CBF9-4D39-A632-3FF503B12E63}" presName="txOne" presStyleLbl="node0" presStyleIdx="1" presStyleCnt="2">
        <dgm:presLayoutVars>
          <dgm:chPref val="3"/>
        </dgm:presLayoutVars>
      </dgm:prSet>
      <dgm:spPr/>
    </dgm:pt>
    <dgm:pt modelId="{1CAE406B-4594-458C-9C33-895AC77106E1}" type="pres">
      <dgm:prSet presAssocID="{FFC5532E-CBF9-4D39-A632-3FF503B12E63}" presName="horzOne" presStyleCnt="0"/>
      <dgm:spPr/>
    </dgm:pt>
  </dgm:ptLst>
  <dgm:cxnLst>
    <dgm:cxn modelId="{7F6C8E29-4575-4431-9367-D04ACA43447F}" srcId="{DD212DB7-5CDC-491D-A2FB-71C5D798D979}" destId="{9DB5521E-AB9D-416E-8AB7-BB82FE6C6861}" srcOrd="0" destOrd="0" parTransId="{F466804F-5062-4D8B-9292-EE50FB4521D2}" sibTransId="{B8D757D9-6074-4582-91AC-A1F21A32C95D}"/>
    <dgm:cxn modelId="{3B6ADA2A-8BF3-4564-97F7-CD903E68D133}" type="presOf" srcId="{FFC5532E-CBF9-4D39-A632-3FF503B12E63}" destId="{A87F2AEB-58F3-4D21-90B1-E94B3287216B}" srcOrd="0" destOrd="0" presId="urn:microsoft.com/office/officeart/2005/8/layout/hierarchy4"/>
    <dgm:cxn modelId="{0FED105C-40B4-448C-A11B-F008720E6AD1}" type="presOf" srcId="{9DB5521E-AB9D-416E-8AB7-BB82FE6C6861}" destId="{BC79C601-C69B-490F-A227-3B6E9962BDB2}" srcOrd="0" destOrd="0" presId="urn:microsoft.com/office/officeart/2005/8/layout/hierarchy4"/>
    <dgm:cxn modelId="{8FBC1EC2-D87F-45C1-9A6D-F57C0F505257}" srcId="{DD212DB7-5CDC-491D-A2FB-71C5D798D979}" destId="{FFC5532E-CBF9-4D39-A632-3FF503B12E63}" srcOrd="1" destOrd="0" parTransId="{5047A9FB-5F28-473B-BAA1-84C50EE992AB}" sibTransId="{58792684-AB56-457D-8431-5E1333FC77D2}"/>
    <dgm:cxn modelId="{A6CCB2DF-8CBE-4D14-8EC3-39D9ABF5F063}" type="presOf" srcId="{DD212DB7-5CDC-491D-A2FB-71C5D798D979}" destId="{AB74CFE6-EDE0-46B1-9070-A6EB02F200F4}" srcOrd="0" destOrd="0" presId="urn:microsoft.com/office/officeart/2005/8/layout/hierarchy4"/>
    <dgm:cxn modelId="{F4F7B1B5-FD47-4FA3-A5CC-26E6A48FA359}" type="presParOf" srcId="{AB74CFE6-EDE0-46B1-9070-A6EB02F200F4}" destId="{BE62272C-E438-4FC2-8AF3-F7BC01F62013}" srcOrd="0" destOrd="0" presId="urn:microsoft.com/office/officeart/2005/8/layout/hierarchy4"/>
    <dgm:cxn modelId="{7650674C-08CD-457F-8B14-DC315A3C40EA}" type="presParOf" srcId="{BE62272C-E438-4FC2-8AF3-F7BC01F62013}" destId="{BC79C601-C69B-490F-A227-3B6E9962BDB2}" srcOrd="0" destOrd="0" presId="urn:microsoft.com/office/officeart/2005/8/layout/hierarchy4"/>
    <dgm:cxn modelId="{D8C873AF-C50C-4A8D-AAC4-FB50F72B9D8C}" type="presParOf" srcId="{BE62272C-E438-4FC2-8AF3-F7BC01F62013}" destId="{2570A43A-892A-41D6-B619-C62528DA0B13}" srcOrd="1" destOrd="0" presId="urn:microsoft.com/office/officeart/2005/8/layout/hierarchy4"/>
    <dgm:cxn modelId="{9E636806-B198-44E6-BA03-99C5360AEF2E}" type="presParOf" srcId="{AB74CFE6-EDE0-46B1-9070-A6EB02F200F4}" destId="{B14E0ABB-E732-4A30-A40A-FDE81B9407E7}" srcOrd="1" destOrd="0" presId="urn:microsoft.com/office/officeart/2005/8/layout/hierarchy4"/>
    <dgm:cxn modelId="{8B42D270-F2E7-4442-9B38-1546EA8C4BAE}" type="presParOf" srcId="{AB74CFE6-EDE0-46B1-9070-A6EB02F200F4}" destId="{F94D2494-91E4-4CDA-AC40-39CF5329BB28}" srcOrd="2" destOrd="0" presId="urn:microsoft.com/office/officeart/2005/8/layout/hierarchy4"/>
    <dgm:cxn modelId="{EC733B9D-5C25-4D77-880E-B47A02F72C79}" type="presParOf" srcId="{F94D2494-91E4-4CDA-AC40-39CF5329BB28}" destId="{A87F2AEB-58F3-4D21-90B1-E94B3287216B}" srcOrd="0" destOrd="0" presId="urn:microsoft.com/office/officeart/2005/8/layout/hierarchy4"/>
    <dgm:cxn modelId="{F018E27B-239F-4F06-92A7-C61493C96E96}" type="presParOf" srcId="{F94D2494-91E4-4CDA-AC40-39CF5329BB28}" destId="{1CAE406B-4594-458C-9C33-895AC77106E1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12DB7-5CDC-491D-A2FB-71C5D798D979}" type="doc">
      <dgm:prSet loTypeId="urn:microsoft.com/office/officeart/2005/8/layout/hierarchy4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FFC5532E-CBF9-4D39-A632-3FF503B12E63}">
      <dgm:prSet phldrT="[Szöveg]"/>
      <dgm:sp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hu-HU" b="0" i="0" dirty="0"/>
            <a:t>Isten arra hív, hogy az emberek tiszta szívvel és tiszta élettel készüljenek házasságukra.</a:t>
          </a:r>
          <a:endParaRPr lang="hu-HU" dirty="0">
            <a:solidFill>
              <a:schemeClr val="tx1"/>
            </a:solidFill>
          </a:endParaRPr>
        </a:p>
      </dgm:t>
    </dgm:pt>
    <dgm:pt modelId="{5047A9FB-5F28-473B-BAA1-84C50EE992AB}" type="parTrans" cxnId="{8FBC1EC2-D87F-45C1-9A6D-F57C0F505257}">
      <dgm:prSet/>
      <dgm:spPr/>
      <dgm:t>
        <a:bodyPr/>
        <a:lstStyle/>
        <a:p>
          <a:endParaRPr lang="hu-HU"/>
        </a:p>
      </dgm:t>
    </dgm:pt>
    <dgm:pt modelId="{58792684-AB56-457D-8431-5E1333FC77D2}" type="sibTrans" cxnId="{8FBC1EC2-D87F-45C1-9A6D-F57C0F505257}">
      <dgm:prSet/>
      <dgm:spPr/>
      <dgm:t>
        <a:bodyPr/>
        <a:lstStyle/>
        <a:p>
          <a:endParaRPr lang="hu-HU"/>
        </a:p>
      </dgm:t>
    </dgm:pt>
    <dgm:pt modelId="{D11DAE8A-CB95-43BA-94D1-338EC3BC7F1A}">
      <dgm:prSet phldrT="[Szöveg]"/>
      <dgm:sp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hu-HU" b="0" i="0" dirty="0"/>
            <a:t>Ez a parancsolat arról szól, hogy a fiúknak és lányoknak tisztelniük kell egymást.</a:t>
          </a:r>
          <a:br>
            <a:rPr lang="hu-HU" b="0" i="0" dirty="0"/>
          </a:br>
          <a:endParaRPr lang="hu-HU" dirty="0"/>
        </a:p>
      </dgm:t>
    </dgm:pt>
    <dgm:pt modelId="{65F5BE7D-006D-4216-A753-8316BD9B6A98}" type="sibTrans" cxnId="{A02C747E-5214-4A66-8349-FE0DF48305A7}">
      <dgm:prSet/>
      <dgm:spPr/>
      <dgm:t>
        <a:bodyPr/>
        <a:lstStyle/>
        <a:p>
          <a:endParaRPr lang="hu-HU"/>
        </a:p>
      </dgm:t>
    </dgm:pt>
    <dgm:pt modelId="{132D27AC-5BE2-4E24-8A73-225FDFA6ED34}" type="parTrans" cxnId="{A02C747E-5214-4A66-8349-FE0DF48305A7}">
      <dgm:prSet/>
      <dgm:spPr/>
      <dgm:t>
        <a:bodyPr/>
        <a:lstStyle/>
        <a:p>
          <a:endParaRPr lang="hu-HU"/>
        </a:p>
      </dgm:t>
    </dgm:pt>
    <dgm:pt modelId="{AB74CFE6-EDE0-46B1-9070-A6EB02F200F4}" type="pres">
      <dgm:prSet presAssocID="{DD212DB7-5CDC-491D-A2FB-71C5D798D97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9AD037-941A-4DFD-8072-B58106E61BFF}" type="pres">
      <dgm:prSet presAssocID="{D11DAE8A-CB95-43BA-94D1-338EC3BC7F1A}" presName="vertOne" presStyleCnt="0"/>
      <dgm:spPr/>
    </dgm:pt>
    <dgm:pt modelId="{1199BDC6-836A-49FD-8F1E-C4B5E7EE2D2F}" type="pres">
      <dgm:prSet presAssocID="{D11DAE8A-CB95-43BA-94D1-338EC3BC7F1A}" presName="txOne" presStyleLbl="node0" presStyleIdx="0" presStyleCnt="2">
        <dgm:presLayoutVars>
          <dgm:chPref val="3"/>
        </dgm:presLayoutVars>
      </dgm:prSet>
      <dgm:spPr/>
    </dgm:pt>
    <dgm:pt modelId="{63498261-C481-4B78-B8E4-ED8B8F923E1F}" type="pres">
      <dgm:prSet presAssocID="{D11DAE8A-CB95-43BA-94D1-338EC3BC7F1A}" presName="horzOne" presStyleCnt="0"/>
      <dgm:spPr/>
    </dgm:pt>
    <dgm:pt modelId="{212C1324-3860-40E2-A308-16D314AD3D9F}" type="pres">
      <dgm:prSet presAssocID="{65F5BE7D-006D-4216-A753-8316BD9B6A98}" presName="sibSpaceOne" presStyleCnt="0"/>
      <dgm:spPr/>
    </dgm:pt>
    <dgm:pt modelId="{F94D2494-91E4-4CDA-AC40-39CF5329BB28}" type="pres">
      <dgm:prSet presAssocID="{FFC5532E-CBF9-4D39-A632-3FF503B12E63}" presName="vertOne" presStyleCnt="0"/>
      <dgm:spPr/>
    </dgm:pt>
    <dgm:pt modelId="{A87F2AEB-58F3-4D21-90B1-E94B3287216B}" type="pres">
      <dgm:prSet presAssocID="{FFC5532E-CBF9-4D39-A632-3FF503B12E63}" presName="txOne" presStyleLbl="node0" presStyleIdx="1" presStyleCnt="2">
        <dgm:presLayoutVars>
          <dgm:chPref val="3"/>
        </dgm:presLayoutVars>
      </dgm:prSet>
      <dgm:spPr/>
    </dgm:pt>
    <dgm:pt modelId="{1CAE406B-4594-458C-9C33-895AC77106E1}" type="pres">
      <dgm:prSet presAssocID="{FFC5532E-CBF9-4D39-A632-3FF503B12E63}" presName="horzOne" presStyleCnt="0"/>
      <dgm:spPr/>
    </dgm:pt>
  </dgm:ptLst>
  <dgm:cxnLst>
    <dgm:cxn modelId="{3B6ADA2A-8BF3-4564-97F7-CD903E68D133}" type="presOf" srcId="{FFC5532E-CBF9-4D39-A632-3FF503B12E63}" destId="{A87F2AEB-58F3-4D21-90B1-E94B3287216B}" srcOrd="0" destOrd="0" presId="urn:microsoft.com/office/officeart/2005/8/layout/hierarchy4"/>
    <dgm:cxn modelId="{A02C747E-5214-4A66-8349-FE0DF48305A7}" srcId="{DD212DB7-5CDC-491D-A2FB-71C5D798D979}" destId="{D11DAE8A-CB95-43BA-94D1-338EC3BC7F1A}" srcOrd="0" destOrd="0" parTransId="{132D27AC-5BE2-4E24-8A73-225FDFA6ED34}" sibTransId="{65F5BE7D-006D-4216-A753-8316BD9B6A98}"/>
    <dgm:cxn modelId="{CA7A9FB9-30AC-4B1B-9B95-B7370992C37D}" type="presOf" srcId="{D11DAE8A-CB95-43BA-94D1-338EC3BC7F1A}" destId="{1199BDC6-836A-49FD-8F1E-C4B5E7EE2D2F}" srcOrd="0" destOrd="0" presId="urn:microsoft.com/office/officeart/2005/8/layout/hierarchy4"/>
    <dgm:cxn modelId="{8FBC1EC2-D87F-45C1-9A6D-F57C0F505257}" srcId="{DD212DB7-5CDC-491D-A2FB-71C5D798D979}" destId="{FFC5532E-CBF9-4D39-A632-3FF503B12E63}" srcOrd="1" destOrd="0" parTransId="{5047A9FB-5F28-473B-BAA1-84C50EE992AB}" sibTransId="{58792684-AB56-457D-8431-5E1333FC77D2}"/>
    <dgm:cxn modelId="{A6CCB2DF-8CBE-4D14-8EC3-39D9ABF5F063}" type="presOf" srcId="{DD212DB7-5CDC-491D-A2FB-71C5D798D979}" destId="{AB74CFE6-EDE0-46B1-9070-A6EB02F200F4}" srcOrd="0" destOrd="0" presId="urn:microsoft.com/office/officeart/2005/8/layout/hierarchy4"/>
    <dgm:cxn modelId="{C0240380-FD33-4813-8A7F-CA63925DB11C}" type="presParOf" srcId="{AB74CFE6-EDE0-46B1-9070-A6EB02F200F4}" destId="{069AD037-941A-4DFD-8072-B58106E61BFF}" srcOrd="0" destOrd="0" presId="urn:microsoft.com/office/officeart/2005/8/layout/hierarchy4"/>
    <dgm:cxn modelId="{CDD48330-9E35-468C-BA1B-0005F379C870}" type="presParOf" srcId="{069AD037-941A-4DFD-8072-B58106E61BFF}" destId="{1199BDC6-836A-49FD-8F1E-C4B5E7EE2D2F}" srcOrd="0" destOrd="0" presId="urn:microsoft.com/office/officeart/2005/8/layout/hierarchy4"/>
    <dgm:cxn modelId="{21794BE9-F401-46FF-9005-4ECA35CF1161}" type="presParOf" srcId="{069AD037-941A-4DFD-8072-B58106E61BFF}" destId="{63498261-C481-4B78-B8E4-ED8B8F923E1F}" srcOrd="1" destOrd="0" presId="urn:microsoft.com/office/officeart/2005/8/layout/hierarchy4"/>
    <dgm:cxn modelId="{23196FFE-D995-4EAB-96F6-F7A37C6257B5}" type="presParOf" srcId="{AB74CFE6-EDE0-46B1-9070-A6EB02F200F4}" destId="{212C1324-3860-40E2-A308-16D314AD3D9F}" srcOrd="1" destOrd="0" presId="urn:microsoft.com/office/officeart/2005/8/layout/hierarchy4"/>
    <dgm:cxn modelId="{8B42D270-F2E7-4442-9B38-1546EA8C4BAE}" type="presParOf" srcId="{AB74CFE6-EDE0-46B1-9070-A6EB02F200F4}" destId="{F94D2494-91E4-4CDA-AC40-39CF5329BB28}" srcOrd="2" destOrd="0" presId="urn:microsoft.com/office/officeart/2005/8/layout/hierarchy4"/>
    <dgm:cxn modelId="{EC733B9D-5C25-4D77-880E-B47A02F72C79}" type="presParOf" srcId="{F94D2494-91E4-4CDA-AC40-39CF5329BB28}" destId="{A87F2AEB-58F3-4D21-90B1-E94B3287216B}" srcOrd="0" destOrd="0" presId="urn:microsoft.com/office/officeart/2005/8/layout/hierarchy4"/>
    <dgm:cxn modelId="{F018E27B-239F-4F06-92A7-C61493C96E96}" type="presParOf" srcId="{F94D2494-91E4-4CDA-AC40-39CF5329BB28}" destId="{1CAE406B-4594-458C-9C33-895AC77106E1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B5D7B-BC84-4269-BB8E-8D0DA715F045}">
      <dsp:nvSpPr>
        <dsp:cNvPr id="0" name=""/>
        <dsp:cNvSpPr/>
      </dsp:nvSpPr>
      <dsp:spPr>
        <a:xfrm>
          <a:off x="1024927" y="0"/>
          <a:ext cx="5624163" cy="3374498"/>
        </a:xfrm>
        <a:prstGeom prst="rect">
          <a:avLst/>
        </a:prstGeom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 dirty="0">
              <a:solidFill>
                <a:schemeClr val="tx1"/>
              </a:solidFill>
            </a:rPr>
            <a:t>Isten az embert férfivá és nővé teremtette.</a:t>
          </a:r>
        </a:p>
      </dsp:txBody>
      <dsp:txXfrm>
        <a:off x="1024927" y="0"/>
        <a:ext cx="5624163" cy="3374498"/>
      </dsp:txXfrm>
    </dsp:sp>
    <dsp:sp modelId="{BDE1C791-9D67-4C50-951E-A15F4047FBD0}">
      <dsp:nvSpPr>
        <dsp:cNvPr id="0" name=""/>
        <dsp:cNvSpPr/>
      </dsp:nvSpPr>
      <dsp:spPr>
        <a:xfrm>
          <a:off x="6060241" y="3010530"/>
          <a:ext cx="5624163" cy="3374498"/>
        </a:xfrm>
        <a:prstGeom prst="rect">
          <a:avLst/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 dirty="0">
              <a:solidFill>
                <a:schemeClr val="tx1"/>
              </a:solidFill>
            </a:rPr>
            <a:t>A fiúk és lányok néhány dologban különböznek egymástól, ezért más-más feladatot kaptak Istentől.</a:t>
          </a:r>
        </a:p>
      </dsp:txBody>
      <dsp:txXfrm>
        <a:off x="6060241" y="3010530"/>
        <a:ext cx="5624163" cy="3374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8D83C-4553-46DA-86A8-AEC6CBE5F43A}">
      <dsp:nvSpPr>
        <dsp:cNvPr id="0" name=""/>
        <dsp:cNvSpPr/>
      </dsp:nvSpPr>
      <dsp:spPr>
        <a:xfrm>
          <a:off x="752484" y="1741"/>
          <a:ext cx="4908885" cy="2945331"/>
        </a:xfrm>
        <a:prstGeom prst="rect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Ádám és Éva történetéből tudjuk, hogy az embernek társra van szüksége. </a:t>
          </a:r>
        </a:p>
      </dsp:txBody>
      <dsp:txXfrm>
        <a:off x="752484" y="1741"/>
        <a:ext cx="4908885" cy="2945331"/>
      </dsp:txXfrm>
    </dsp:sp>
    <dsp:sp modelId="{94CF4D3F-BA07-458D-A28F-1CF0914AA785}">
      <dsp:nvSpPr>
        <dsp:cNvPr id="0" name=""/>
        <dsp:cNvSpPr/>
      </dsp:nvSpPr>
      <dsp:spPr>
        <a:xfrm>
          <a:off x="6152258" y="1741"/>
          <a:ext cx="4908885" cy="2945331"/>
        </a:xfrm>
        <a:prstGeom prst="rect">
          <a:avLst/>
        </a:prstGeom>
        <a:gradFill flip="none" rotWithShape="0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b="0" i="0" kern="1200" dirty="0"/>
            <a:t>Fiú és lány között lehet barátság.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b="0" i="0" kern="1200" dirty="0"/>
            <a:t>Az is előfordul, hogy szerelmesek lesznek egymásba.</a:t>
          </a:r>
          <a:endParaRPr lang="hu-HU" sz="3200" kern="1200" dirty="0"/>
        </a:p>
      </dsp:txBody>
      <dsp:txXfrm>
        <a:off x="6152258" y="1741"/>
        <a:ext cx="4908885" cy="2945331"/>
      </dsp:txXfrm>
    </dsp:sp>
    <dsp:sp modelId="{69BC8D00-8A68-43B9-85B0-944741804852}">
      <dsp:nvSpPr>
        <dsp:cNvPr id="0" name=""/>
        <dsp:cNvSpPr/>
      </dsp:nvSpPr>
      <dsp:spPr>
        <a:xfrm>
          <a:off x="2929329" y="3192526"/>
          <a:ext cx="4908885" cy="2945331"/>
        </a:xfrm>
        <a:prstGeom prst="rect">
          <a:avLst/>
        </a:prstGeom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A házasságban az ember „elhagyja” szüleit és „ragaszkodik” a házastársához.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Így létrejön egy új család.</a:t>
          </a:r>
        </a:p>
      </dsp:txBody>
      <dsp:txXfrm>
        <a:off x="2929329" y="3192526"/>
        <a:ext cx="4908885" cy="2945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9C601-C69B-490F-A227-3B6E9962BDB2}">
      <dsp:nvSpPr>
        <dsp:cNvPr id="0" name=""/>
        <dsp:cNvSpPr/>
      </dsp:nvSpPr>
      <dsp:spPr>
        <a:xfrm>
          <a:off x="4060" y="0"/>
          <a:ext cx="5445344" cy="414633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900" kern="1200" dirty="0">
              <a:solidFill>
                <a:schemeClr val="tx1"/>
              </a:solidFill>
            </a:rPr>
            <a:t>A paráználkodik, azt jelenti, hogy valaki hűtlen lesz, megcsalja a házastársát.</a:t>
          </a:r>
        </a:p>
      </dsp:txBody>
      <dsp:txXfrm>
        <a:off x="125502" y="121442"/>
        <a:ext cx="5202460" cy="3903447"/>
      </dsp:txXfrm>
    </dsp:sp>
    <dsp:sp modelId="{A87F2AEB-58F3-4D21-90B1-E94B3287216B}">
      <dsp:nvSpPr>
        <dsp:cNvPr id="0" name=""/>
        <dsp:cNvSpPr/>
      </dsp:nvSpPr>
      <dsp:spPr>
        <a:xfrm>
          <a:off x="6364222" y="0"/>
          <a:ext cx="5445344" cy="414633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900" b="0" i="0" kern="1200" dirty="0">
              <a:solidFill>
                <a:schemeClr val="tx1"/>
              </a:solidFill>
            </a:rPr>
            <a:t>A hetedik parancsolat tiltja a hűtlenséget, és egymás melletti kitartásra biztat.</a:t>
          </a:r>
          <a:endParaRPr lang="hu-HU" sz="4900" kern="1200" dirty="0">
            <a:solidFill>
              <a:schemeClr val="tx1"/>
            </a:solidFill>
          </a:endParaRPr>
        </a:p>
      </dsp:txBody>
      <dsp:txXfrm>
        <a:off x="6485664" y="121442"/>
        <a:ext cx="5202460" cy="390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9BDC6-836A-49FD-8F1E-C4B5E7EE2D2F}">
      <dsp:nvSpPr>
        <dsp:cNvPr id="0" name=""/>
        <dsp:cNvSpPr/>
      </dsp:nvSpPr>
      <dsp:spPr>
        <a:xfrm>
          <a:off x="4060" y="0"/>
          <a:ext cx="5445344" cy="414633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100" b="0" i="0" kern="1200" dirty="0"/>
            <a:t>Ez a parancsolat arról szól, hogy a fiúknak és lányoknak tisztelniük kell egymást.</a:t>
          </a:r>
          <a:br>
            <a:rPr lang="hu-HU" sz="4100" b="0" i="0" kern="1200" dirty="0"/>
          </a:br>
          <a:endParaRPr lang="hu-HU" sz="4100" kern="1200" dirty="0"/>
        </a:p>
      </dsp:txBody>
      <dsp:txXfrm>
        <a:off x="125502" y="121442"/>
        <a:ext cx="5202460" cy="3903447"/>
      </dsp:txXfrm>
    </dsp:sp>
    <dsp:sp modelId="{A87F2AEB-58F3-4D21-90B1-E94B3287216B}">
      <dsp:nvSpPr>
        <dsp:cNvPr id="0" name=""/>
        <dsp:cNvSpPr/>
      </dsp:nvSpPr>
      <dsp:spPr>
        <a:xfrm>
          <a:off x="6364222" y="0"/>
          <a:ext cx="5445344" cy="414633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100" b="0" i="0" kern="1200" dirty="0"/>
            <a:t>Isten arra hív, hogy az emberek tiszta szívvel és tiszta élettel készüljenek házasságukra.</a:t>
          </a:r>
          <a:endParaRPr lang="hu-HU" sz="4100" kern="1200" dirty="0">
            <a:solidFill>
              <a:schemeClr val="tx1"/>
            </a:solidFill>
          </a:endParaRPr>
        </a:p>
      </dsp:txBody>
      <dsp:txXfrm>
        <a:off x="6485664" y="121442"/>
        <a:ext cx="5202460" cy="3903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2026. 01. 23.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2026. 01. 23.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02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2026. 01. 23.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113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2026. 01. 23.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520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2026. 01. 23.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1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2026. 01. 23.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22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2026. 01. 23.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00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2026. 01. 23.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640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2026. 01. 23.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0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2026. 01. 23.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725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2026. 01. 23.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365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2026. 01. 23.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477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2026. 01. 23.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0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FD8C30F-5629-832A-CE0A-BFAA086ACF61}"/>
              </a:ext>
            </a:extLst>
          </p:cNvPr>
          <p:cNvSpPr txBox="1"/>
          <p:nvPr/>
        </p:nvSpPr>
        <p:spPr>
          <a:xfrm>
            <a:off x="7103533" y="465667"/>
            <a:ext cx="4495800" cy="2700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B5AE042-C43D-9DF9-BDD3-D7AAABD08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310" y="740062"/>
            <a:ext cx="4310246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3880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7172370-61D8-02ED-0661-AFA1CA0E0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079" y="4327058"/>
            <a:ext cx="2740521" cy="236948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E871BBA-4BFB-8796-6545-C3E4C8B7758D}"/>
              </a:ext>
            </a:extLst>
          </p:cNvPr>
          <p:cNvSpPr txBox="1"/>
          <p:nvPr/>
        </p:nvSpPr>
        <p:spPr>
          <a:xfrm>
            <a:off x="6360160" y="892978"/>
            <a:ext cx="45415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2000" dirty="0">
              <a:latin typeface="+mj-lt"/>
            </a:endParaRPr>
          </a:p>
          <a:p>
            <a:endParaRPr lang="hu-HU" sz="2000" dirty="0">
              <a:latin typeface="+mj-lt"/>
            </a:endParaRPr>
          </a:p>
          <a:p>
            <a:endParaRPr lang="hu-HU" sz="2000" dirty="0">
              <a:latin typeface="+mj-lt"/>
            </a:endParaRPr>
          </a:p>
          <a:p>
            <a:r>
              <a:rPr lang="en-GB" sz="2400" dirty="0">
                <a:latin typeface="+mj-lt"/>
              </a:rPr>
              <a:t>A </a:t>
            </a:r>
            <a:r>
              <a:rPr lang="en-GB" sz="2400" dirty="0" err="1">
                <a:latin typeface="+mj-lt"/>
              </a:rPr>
              <a:t>házasság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az</a:t>
            </a:r>
            <a:r>
              <a:rPr lang="en-GB" sz="2400" dirty="0">
                <a:latin typeface="+mj-lt"/>
              </a:rPr>
              <a:t> Isten </a:t>
            </a:r>
            <a:r>
              <a:rPr lang="en-GB" sz="2400" dirty="0" err="1">
                <a:latin typeface="+mj-lt"/>
              </a:rPr>
              <a:t>és</a:t>
            </a:r>
            <a:r>
              <a:rPr lang="en-GB" sz="2400" dirty="0">
                <a:latin typeface="+mj-lt"/>
              </a:rPr>
              <a:t> ember </a:t>
            </a:r>
            <a:r>
              <a:rPr lang="en-GB" sz="2400" dirty="0" err="1">
                <a:latin typeface="+mj-lt"/>
              </a:rPr>
              <a:t>közötti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szövetség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tükre</a:t>
            </a:r>
            <a:r>
              <a:rPr lang="en-GB" sz="2400" dirty="0">
                <a:latin typeface="+mj-lt"/>
              </a:rPr>
              <a:t>. </a:t>
            </a:r>
          </a:p>
          <a:p>
            <a:r>
              <a:rPr lang="en-GB" sz="2400" dirty="0">
                <a:latin typeface="+mj-lt"/>
              </a:rPr>
              <a:t>A </a:t>
            </a:r>
            <a:r>
              <a:rPr lang="en-GB" sz="2400" dirty="0" err="1">
                <a:latin typeface="+mj-lt"/>
              </a:rPr>
              <a:t>keresztyén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házasság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olyan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lelki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kapcsolat</a:t>
            </a:r>
            <a:r>
              <a:rPr lang="en-GB" sz="2400" dirty="0">
                <a:latin typeface="+mj-lt"/>
              </a:rPr>
              <a:t> is, </a:t>
            </a:r>
            <a:r>
              <a:rPr lang="en-GB" sz="2400" dirty="0" err="1">
                <a:latin typeface="+mj-lt"/>
              </a:rPr>
              <a:t>amelyben</a:t>
            </a:r>
            <a:r>
              <a:rPr lang="en-GB" sz="2400" dirty="0">
                <a:latin typeface="+mj-lt"/>
              </a:rPr>
              <a:t> a </a:t>
            </a:r>
            <a:r>
              <a:rPr lang="en-GB" sz="2400" dirty="0" err="1">
                <a:latin typeface="+mj-lt"/>
              </a:rPr>
              <a:t>házasfelek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közösen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élik</a:t>
            </a:r>
            <a:r>
              <a:rPr lang="en-GB" sz="2400" dirty="0">
                <a:latin typeface="+mj-lt"/>
              </a:rPr>
              <a:t> meg a</a:t>
            </a:r>
          </a:p>
          <a:p>
            <a:r>
              <a:rPr lang="en-GB" sz="2400" dirty="0" err="1">
                <a:latin typeface="+mj-lt"/>
              </a:rPr>
              <a:t>hitüket</a:t>
            </a:r>
            <a:r>
              <a:rPr lang="en-GB" sz="2400" dirty="0">
                <a:latin typeface="+mj-lt"/>
              </a:rPr>
              <a:t>.</a:t>
            </a:r>
            <a:endParaRPr lang="hu-HU" sz="24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  <p:sp>
        <p:nvSpPr>
          <p:cNvPr id="6" name="Szív 5">
            <a:extLst>
              <a:ext uri="{FF2B5EF4-FFF2-40B4-BE49-F238E27FC236}">
                <a16:creationId xmlns:a16="http://schemas.microsoft.com/office/drawing/2014/main" id="{B0555FDB-FE1D-64D3-7370-A49764FFCA61}"/>
              </a:ext>
            </a:extLst>
          </p:cNvPr>
          <p:cNvSpPr/>
          <p:nvPr/>
        </p:nvSpPr>
        <p:spPr>
          <a:xfrm>
            <a:off x="5466080" y="161457"/>
            <a:ext cx="5801360" cy="5803565"/>
          </a:xfrm>
          <a:prstGeom prst="hear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439AA3D-4ACA-0C10-371C-8C6D735A51E2}"/>
              </a:ext>
            </a:extLst>
          </p:cNvPr>
          <p:cNvSpPr txBox="1"/>
          <p:nvPr/>
        </p:nvSpPr>
        <p:spPr>
          <a:xfrm>
            <a:off x="1447800" y="1685389"/>
            <a:ext cx="230632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 </a:t>
            </a:r>
            <a:r>
              <a:rPr lang="en-GB" sz="2400" dirty="0" err="1"/>
              <a:t>házasságban</a:t>
            </a:r>
            <a:r>
              <a:rPr lang="en-GB" sz="2400" dirty="0"/>
              <a:t> </a:t>
            </a:r>
            <a:r>
              <a:rPr lang="en-GB" sz="2400" dirty="0" err="1"/>
              <a:t>Krisztusnak</a:t>
            </a:r>
            <a:r>
              <a:rPr lang="en-GB" sz="2400" dirty="0"/>
              <a:t> </a:t>
            </a:r>
            <a:r>
              <a:rPr lang="en-GB" sz="2400" dirty="0" err="1"/>
              <a:t>és</a:t>
            </a:r>
            <a:r>
              <a:rPr lang="en-GB" sz="2400" dirty="0"/>
              <a:t> </a:t>
            </a:r>
            <a:r>
              <a:rPr lang="en-GB" sz="2400" dirty="0" err="1"/>
              <a:t>az</a:t>
            </a:r>
            <a:r>
              <a:rPr lang="en-GB" sz="2400" dirty="0"/>
              <a:t> </a:t>
            </a:r>
            <a:r>
              <a:rPr lang="en-GB" sz="2400" dirty="0" err="1"/>
              <a:t>egyháznak</a:t>
            </a:r>
            <a:r>
              <a:rPr lang="en-GB" sz="2400" dirty="0"/>
              <a:t> a </a:t>
            </a:r>
            <a:r>
              <a:rPr lang="en-GB" sz="2400" dirty="0" err="1"/>
              <a:t>kapcsolata</a:t>
            </a:r>
            <a:endParaRPr lang="en-GB" sz="2400" dirty="0"/>
          </a:p>
          <a:p>
            <a:r>
              <a:rPr lang="en-GB" sz="2400" dirty="0" err="1"/>
              <a:t>ábrázolódik</a:t>
            </a:r>
            <a:r>
              <a:rPr lang="en-GB" sz="2400" dirty="0"/>
              <a:t> ki.</a:t>
            </a:r>
            <a:r>
              <a:rPr lang="en-GB" dirty="0"/>
              <a:t> (Ef 5,21–33) </a:t>
            </a:r>
          </a:p>
        </p:txBody>
      </p:sp>
      <p:sp>
        <p:nvSpPr>
          <p:cNvPr id="9" name="Szív 8">
            <a:extLst>
              <a:ext uri="{FF2B5EF4-FFF2-40B4-BE49-F238E27FC236}">
                <a16:creationId xmlns:a16="http://schemas.microsoft.com/office/drawing/2014/main" id="{59E1411B-78B2-398B-4343-21DB5F6B682F}"/>
              </a:ext>
            </a:extLst>
          </p:cNvPr>
          <p:cNvSpPr/>
          <p:nvPr/>
        </p:nvSpPr>
        <p:spPr>
          <a:xfrm>
            <a:off x="629920" y="741065"/>
            <a:ext cx="3718560" cy="4104640"/>
          </a:xfrm>
          <a:prstGeom prst="heart">
            <a:avLst/>
          </a:prstGeom>
          <a:noFill/>
          <a:ln w="53975">
            <a:solidFill>
              <a:srgbClr val="C00000">
                <a:alpha val="88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49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B0223AE-9DA6-4EEA-ADDF-C334AC497B85}"/>
              </a:ext>
            </a:extLst>
          </p:cNvPr>
          <p:cNvSpPr txBox="1"/>
          <p:nvPr/>
        </p:nvSpPr>
        <p:spPr>
          <a:xfrm>
            <a:off x="172163" y="121963"/>
            <a:ext cx="3422375" cy="5278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/>
              <a:t>Figyeld meg a képet!</a:t>
            </a:r>
            <a:endParaRPr lang="hu-HU" sz="2500" b="1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20E6BBB-3EA8-4987-BB95-2BE33BAA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65" y="1704564"/>
            <a:ext cx="3448872" cy="344887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7D82B13E-BA64-47F7-81C2-9AD1371DE7F5}"/>
              </a:ext>
            </a:extLst>
          </p:cNvPr>
          <p:cNvSpPr txBox="1"/>
          <p:nvPr/>
        </p:nvSpPr>
        <p:spPr>
          <a:xfrm>
            <a:off x="172163" y="1335079"/>
            <a:ext cx="7078717" cy="13791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„Jobban boldogul kettő, mint egy...</a:t>
            </a:r>
          </a:p>
          <a:p>
            <a:pPr algn="ctr"/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A hármas fonál nem szakad el egyhamar.”</a:t>
            </a:r>
          </a:p>
          <a:p>
            <a:pPr algn="ctr"/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(Prédikátor könyve)</a:t>
            </a:r>
            <a:endParaRPr lang="hu-HU" sz="2500" dirty="0">
              <a:latin typeface="+mj-lt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F25017F-552D-4024-9AFF-BD7C2502FAFA}"/>
              </a:ext>
            </a:extLst>
          </p:cNvPr>
          <p:cNvSpPr txBox="1"/>
          <p:nvPr/>
        </p:nvSpPr>
        <p:spPr>
          <a:xfrm>
            <a:off x="293031" y="5702813"/>
            <a:ext cx="7078717" cy="5278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2500" dirty="0">
                <a:solidFill>
                  <a:srgbClr val="000000"/>
                </a:solidFill>
                <a:latin typeface="+mj-lt"/>
              </a:rPr>
              <a:t>Mit gondolsz, mit jelképezhet a hármas fonal?</a:t>
            </a:r>
            <a:endParaRPr lang="hu-HU" sz="2500" dirty="0">
              <a:latin typeface="+mj-lt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F9B8413-6CA6-43F4-AEEC-D03614C92518}"/>
              </a:ext>
            </a:extLst>
          </p:cNvPr>
          <p:cNvSpPr txBox="1"/>
          <p:nvPr/>
        </p:nvSpPr>
        <p:spPr>
          <a:xfrm>
            <a:off x="172163" y="2858362"/>
            <a:ext cx="7983866" cy="25709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2500" b="1" i="0" dirty="0">
                <a:solidFill>
                  <a:srgbClr val="000000"/>
                </a:solidFill>
                <a:effectLst/>
                <a:latin typeface="+mj-lt"/>
              </a:rPr>
              <a:t>Próbáld ki te is!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Kérj szüleidtől cérnát és vágj egy le belőle egy darabot!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  <a:latin typeface="+mj-lt"/>
              </a:rPr>
              <a:t>Egy cérna önmagában nagyon könnyen elszakítható. Ha viszont hármat összesodorsz, sokkal nehezebben fogod tudni eltépni.</a:t>
            </a:r>
            <a:endParaRPr lang="hu-HU" sz="2400" dirty="0">
              <a:latin typeface="+mj-lt"/>
            </a:endParaRP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172194CF-7924-4FD3-A41E-7F190343CA87}"/>
              </a:ext>
            </a:extLst>
          </p:cNvPr>
          <p:cNvCxnSpPr/>
          <p:nvPr/>
        </p:nvCxnSpPr>
        <p:spPr>
          <a:xfrm flipV="1">
            <a:off x="8812925" y="4995727"/>
            <a:ext cx="157655" cy="8671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F34E75E6-EF1A-4B89-8713-2DBEAD2E115F}"/>
              </a:ext>
            </a:extLst>
          </p:cNvPr>
          <p:cNvCxnSpPr>
            <a:cxnSpLocks/>
          </p:cNvCxnSpPr>
          <p:nvPr/>
        </p:nvCxnSpPr>
        <p:spPr>
          <a:xfrm flipV="1">
            <a:off x="11397642" y="4995727"/>
            <a:ext cx="0" cy="970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AD536DFD-A5BF-46FB-951D-FD075EC4057E}"/>
              </a:ext>
            </a:extLst>
          </p:cNvPr>
          <p:cNvCxnSpPr>
            <a:cxnSpLocks/>
          </p:cNvCxnSpPr>
          <p:nvPr/>
        </p:nvCxnSpPr>
        <p:spPr>
          <a:xfrm flipV="1">
            <a:off x="10105283" y="5008618"/>
            <a:ext cx="0" cy="9580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559C0D2-8E38-43E0-A6E8-043ACA3458D5}"/>
              </a:ext>
            </a:extLst>
          </p:cNvPr>
          <p:cNvSpPr txBox="1"/>
          <p:nvPr/>
        </p:nvSpPr>
        <p:spPr>
          <a:xfrm>
            <a:off x="8497614" y="5862058"/>
            <a:ext cx="78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férj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5A9B40DE-E8F7-48F6-9AA9-D960D8545403}"/>
              </a:ext>
            </a:extLst>
          </p:cNvPr>
          <p:cNvSpPr txBox="1"/>
          <p:nvPr/>
        </p:nvSpPr>
        <p:spPr>
          <a:xfrm>
            <a:off x="10941699" y="6038716"/>
            <a:ext cx="107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feleség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526C9917-204D-4D45-A152-C102FB5A0A36}"/>
              </a:ext>
            </a:extLst>
          </p:cNvPr>
          <p:cNvSpPr txBox="1"/>
          <p:nvPr/>
        </p:nvSpPr>
        <p:spPr>
          <a:xfrm>
            <a:off x="9735422" y="6078778"/>
            <a:ext cx="78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Isten</a:t>
            </a:r>
          </a:p>
        </p:txBody>
      </p:sp>
      <p:sp>
        <p:nvSpPr>
          <p:cNvPr id="16" name="Hatszög 15">
            <a:extLst>
              <a:ext uri="{FF2B5EF4-FFF2-40B4-BE49-F238E27FC236}">
                <a16:creationId xmlns:a16="http://schemas.microsoft.com/office/drawing/2014/main" id="{4D9EB244-1B96-4476-AB6D-120334C8FEC6}"/>
              </a:ext>
            </a:extLst>
          </p:cNvPr>
          <p:cNvSpPr/>
          <p:nvPr/>
        </p:nvSpPr>
        <p:spPr>
          <a:xfrm>
            <a:off x="1576007" y="2839122"/>
            <a:ext cx="4672848" cy="3888445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A házasság és minden más emberi kapcsolatunk sokkal erősebb,</a:t>
            </a:r>
            <a:br>
              <a:rPr lang="hu-HU" sz="2400" b="1" dirty="0">
                <a:solidFill>
                  <a:schemeClr val="tx1"/>
                </a:solidFill>
              </a:rPr>
            </a:br>
            <a:r>
              <a:rPr lang="hu-HU" sz="2400" b="1" dirty="0">
                <a:solidFill>
                  <a:schemeClr val="tx1"/>
                </a:solidFill>
              </a:rPr>
              <a:t>ha Istent is jelen van benne.</a:t>
            </a:r>
          </a:p>
        </p:txBody>
      </p:sp>
    </p:spTree>
    <p:extLst>
      <p:ext uri="{BB962C8B-B14F-4D97-AF65-F5344CB8AC3E}">
        <p14:creationId xmlns:p14="http://schemas.microsoft.com/office/powerpoint/2010/main" val="24221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8" grpId="1" animBg="1"/>
      <p:bldP spid="9" grpId="0" animBg="1"/>
      <p:bldP spid="9" grpId="1" animBg="1"/>
      <p:bldP spid="15" grpId="0"/>
      <p:bldP spid="17" grpId="0"/>
      <p:bldP spid="18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gygyűrű, Finger Ring, Finger Gyűrűk, Barátság Gyűrűk">
            <a:extLst>
              <a:ext uri="{FF2B5EF4-FFF2-40B4-BE49-F238E27FC236}">
                <a16:creationId xmlns:a16="http://schemas.microsoft.com/office/drawing/2014/main" id="{38A3B932-72D4-4675-A71A-01E39BA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0" b="93263" l="6771" r="90000">
                        <a14:foregroundMark x1="13542" y1="89222" x2="11667" y2="78892"/>
                        <a14:foregroundMark x1="11771" y1="93263" x2="6771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943" y="4754245"/>
            <a:ext cx="2838737" cy="19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6099F3C-6877-49DC-A993-638F7E87D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9667" y1="11435" x2="70833" y2="9979"/>
                        <a14:backgroundMark x1="35000" y1="93555" x2="27500" y2="66944"/>
                        <a14:backgroundMark x1="27500" y1="66944" x2="25833" y2="36798"/>
                        <a14:backgroundMark x1="25833" y1="36798" x2="24667" y2="34511"/>
                        <a14:backgroundMark x1="48833" y1="26819" x2="42833" y2="46778"/>
                        <a14:backgroundMark x1="42833" y1="46778" x2="42333" y2="47609"/>
                        <a14:backgroundMark x1="88500" y1="46778" x2="86833" y2="35343"/>
                        <a14:backgroundMark x1="86833" y1="35343" x2="87500" y2="27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53" t="6393" r="10545" b="10899"/>
          <a:stretch/>
        </p:blipFill>
        <p:spPr bwMode="auto">
          <a:xfrm>
            <a:off x="-189186" y="2349062"/>
            <a:ext cx="3206973" cy="468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ndolatbuborék: felhő 3">
            <a:extLst>
              <a:ext uri="{FF2B5EF4-FFF2-40B4-BE49-F238E27FC236}">
                <a16:creationId xmlns:a16="http://schemas.microsoft.com/office/drawing/2014/main" id="{A247B316-AF38-4D55-A8AE-BA818EB78C9C}"/>
              </a:ext>
            </a:extLst>
          </p:cNvPr>
          <p:cNvSpPr/>
          <p:nvPr/>
        </p:nvSpPr>
        <p:spPr>
          <a:xfrm>
            <a:off x="3894082" y="128467"/>
            <a:ext cx="8087711" cy="5659822"/>
          </a:xfrm>
          <a:prstGeom prst="cloudCallout">
            <a:avLst>
              <a:gd name="adj1" fmla="val -68801"/>
              <a:gd name="adj2" fmla="val -2679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hu-HU" sz="2300" b="1" i="0" dirty="0">
              <a:solidFill>
                <a:schemeClr val="tx1"/>
              </a:solidFill>
              <a:effectLst/>
              <a:latin typeface="+mj-lt"/>
            </a:endParaRPr>
          </a:p>
          <a:p>
            <a:pPr algn="l"/>
            <a:r>
              <a:rPr lang="hu-HU" sz="2300" b="1" i="0" dirty="0">
                <a:solidFill>
                  <a:schemeClr val="tx1"/>
                </a:solidFill>
                <a:effectLst/>
                <a:latin typeface="+mj-lt"/>
              </a:rPr>
              <a:t>Tudod-e?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2300" b="1" i="0" dirty="0">
              <a:solidFill>
                <a:schemeClr val="tx1"/>
              </a:solidFill>
              <a:effectLst/>
              <a:latin typeface="+mj-lt"/>
            </a:endParaRPr>
          </a:p>
          <a:p>
            <a:pPr marL="342900" indent="-342900"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hu-HU" sz="2300" b="0" i="0" dirty="0">
                <a:solidFill>
                  <a:schemeClr val="tx1"/>
                </a:solidFill>
                <a:effectLst/>
                <a:latin typeface="+mj-lt"/>
              </a:rPr>
              <a:t>Először az ókori Egyiptomban készítettek karikagyűrűt a Nílus partján növekedő sás és nád leveleiből.</a:t>
            </a:r>
          </a:p>
          <a:p>
            <a:pPr marL="342900" indent="-342900"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hu-HU" sz="2300" b="0" i="0" dirty="0">
                <a:solidFill>
                  <a:schemeClr val="tx1"/>
                </a:solidFill>
                <a:effectLst/>
                <a:latin typeface="+mj-lt"/>
              </a:rPr>
              <a:t>Manapság aranyból készült ékszert ajándékoz a vőlegény a menyasszonynak.</a:t>
            </a:r>
          </a:p>
          <a:p>
            <a:pPr marL="342900" indent="-342900"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hu-HU" sz="2300" b="0" i="0" dirty="0">
                <a:solidFill>
                  <a:schemeClr val="tx1"/>
                </a:solidFill>
                <a:effectLst/>
                <a:latin typeface="+mj-lt"/>
              </a:rPr>
              <a:t>A kör forma a férfi és nő életre szóló szövetségének jelképe.</a:t>
            </a:r>
          </a:p>
        </p:txBody>
      </p:sp>
    </p:spTree>
    <p:extLst>
      <p:ext uri="{BB962C8B-B14F-4D97-AF65-F5344CB8AC3E}">
        <p14:creationId xmlns:p14="http://schemas.microsoft.com/office/powerpoint/2010/main" val="596406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561F840-D4A6-4F36-80A1-926E5DA15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898673"/>
              </p:ext>
            </p:extLst>
          </p:nvPr>
        </p:nvGraphicFramePr>
        <p:xfrm>
          <a:off x="189186" y="1638738"/>
          <a:ext cx="11813628" cy="41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1508EF21-9945-4CF5-A16E-602995182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409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79C601-C69B-490F-A227-3B6E9962B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3">
                                            <p:graphicEl>
                                              <a:dgm id="{BC79C601-C69B-490F-A227-3B6E9962B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3">
                                            <p:graphicEl>
                                              <a:dgm id="{BC79C601-C69B-490F-A227-3B6E9962B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3">
                                            <p:graphicEl>
                                              <a:dgm id="{BC79C601-C69B-490F-A227-3B6E9962B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7F2AEB-58F3-4D21-90B1-E94B32872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3">
                                            <p:graphicEl>
                                              <a:dgm id="{A87F2AEB-58F3-4D21-90B1-E94B32872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00" fill="hold"/>
                                        <p:tgtEl>
                                          <p:spTgt spid="3">
                                            <p:graphicEl>
                                              <a:dgm id="{A87F2AEB-58F3-4D21-90B1-E94B32872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3">
                                            <p:graphicEl>
                                              <a:dgm id="{A87F2AEB-58F3-4D21-90B1-E94B32872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561F840-D4A6-4F36-80A1-926E5DA15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848010"/>
              </p:ext>
            </p:extLst>
          </p:nvPr>
        </p:nvGraphicFramePr>
        <p:xfrm>
          <a:off x="189186" y="2415094"/>
          <a:ext cx="11813628" cy="41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1508EF21-9945-4CF5-A16E-602995182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4097" cy="1200329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B30CCBD3-23C9-4157-943D-DA31A964ACF5}"/>
              </a:ext>
            </a:extLst>
          </p:cNvPr>
          <p:cNvSpPr txBox="1"/>
          <p:nvPr/>
        </p:nvSpPr>
        <p:spPr>
          <a:xfrm>
            <a:off x="2438400" y="225287"/>
            <a:ext cx="6942083" cy="11918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„Ne paráználkodj!”</a:t>
            </a:r>
          </a:p>
          <a:p>
            <a:pPr algn="ctr"/>
            <a:r>
              <a:rPr lang="hu-HU" sz="3200" b="1" dirty="0"/>
              <a:t>Mit jelenthet ez a mai korban?</a:t>
            </a:r>
          </a:p>
        </p:txBody>
      </p:sp>
    </p:spTree>
    <p:extLst>
      <p:ext uri="{BB962C8B-B14F-4D97-AF65-F5344CB8AC3E}">
        <p14:creationId xmlns:p14="http://schemas.microsoft.com/office/powerpoint/2010/main" val="29128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99BDC6-836A-49FD-8F1E-C4B5E7EE2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3">
                                            <p:graphicEl>
                                              <a:dgm id="{1199BDC6-836A-49FD-8F1E-C4B5E7EE2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3">
                                            <p:graphicEl>
                                              <a:dgm id="{1199BDC6-836A-49FD-8F1E-C4B5E7EE2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3">
                                            <p:graphicEl>
                                              <a:dgm id="{1199BDC6-836A-49FD-8F1E-C4B5E7EE2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7F2AEB-58F3-4D21-90B1-E94B32872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3">
                                            <p:graphicEl>
                                              <a:dgm id="{A87F2AEB-58F3-4D21-90B1-E94B32872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00" fill="hold"/>
                                        <p:tgtEl>
                                          <p:spTgt spid="3">
                                            <p:graphicEl>
                                              <a:dgm id="{A87F2AEB-58F3-4D21-90B1-E94B32872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3">
                                            <p:graphicEl>
                                              <a:dgm id="{A87F2AEB-58F3-4D21-90B1-E94B32872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2186567-291C-6D59-14B8-4BD421DB7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159" y="4209971"/>
            <a:ext cx="2567801" cy="2220149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CCA90CCC-997D-FA3B-1592-1ED9FAB5A9A9}"/>
              </a:ext>
            </a:extLst>
          </p:cNvPr>
          <p:cNvSpPr txBox="1"/>
          <p:nvPr/>
        </p:nvSpPr>
        <p:spPr>
          <a:xfrm>
            <a:off x="1168399" y="3124618"/>
            <a:ext cx="81686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/>
              <a:t>Paráznaság helyett: hűség és kitartás a </a:t>
            </a:r>
          </a:p>
          <a:p>
            <a:r>
              <a:rPr lang="hu-HU" sz="2800" dirty="0"/>
              <a:t>házasságban</a:t>
            </a:r>
            <a:endParaRPr lang="en-GB" sz="28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6BFF68D-DAAF-1952-18E0-C46C5CA1DDC5}"/>
              </a:ext>
            </a:extLst>
          </p:cNvPr>
          <p:cNvSpPr txBox="1"/>
          <p:nvPr/>
        </p:nvSpPr>
        <p:spPr>
          <a:xfrm>
            <a:off x="1029899" y="5158523"/>
            <a:ext cx="7416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A </a:t>
            </a:r>
            <a:r>
              <a:rPr lang="en-GB" sz="2800" dirty="0" err="1"/>
              <a:t>házasság</a:t>
            </a:r>
            <a:r>
              <a:rPr lang="en-GB" sz="2800" dirty="0"/>
              <a:t> a Biblia </a:t>
            </a:r>
            <a:r>
              <a:rPr lang="en-GB" sz="2800" dirty="0" err="1"/>
              <a:t>tanítása</a:t>
            </a:r>
            <a:r>
              <a:rPr lang="en-GB" sz="2800" dirty="0"/>
              <a:t> </a:t>
            </a:r>
            <a:r>
              <a:rPr lang="en-GB" sz="2800" dirty="0" err="1"/>
              <a:t>szerint</a:t>
            </a:r>
            <a:r>
              <a:rPr lang="en-GB" sz="2800" dirty="0"/>
              <a:t> </a:t>
            </a:r>
            <a:r>
              <a:rPr lang="en-GB" sz="2800" dirty="0" err="1"/>
              <a:t>élethosszig</a:t>
            </a:r>
            <a:r>
              <a:rPr lang="en-GB" sz="2800" dirty="0"/>
              <a:t> </a:t>
            </a:r>
            <a:r>
              <a:rPr lang="en-GB" sz="2800" dirty="0" err="1"/>
              <a:t>tartó</a:t>
            </a:r>
            <a:r>
              <a:rPr lang="en-GB" sz="2800" dirty="0"/>
              <a:t> </a:t>
            </a:r>
            <a:r>
              <a:rPr lang="en-GB" sz="2800" dirty="0" err="1"/>
              <a:t>testi</a:t>
            </a:r>
            <a:r>
              <a:rPr lang="en-GB" sz="2800" dirty="0"/>
              <a:t> </a:t>
            </a:r>
            <a:r>
              <a:rPr lang="en-GB" sz="2800" dirty="0" err="1"/>
              <a:t>és</a:t>
            </a:r>
            <a:r>
              <a:rPr lang="en-GB" sz="2800" dirty="0"/>
              <a:t> </a:t>
            </a:r>
            <a:r>
              <a:rPr lang="en-GB" sz="2800" dirty="0" err="1"/>
              <a:t>lelki</a:t>
            </a:r>
            <a:r>
              <a:rPr lang="en-GB" sz="2800" dirty="0"/>
              <a:t> </a:t>
            </a:r>
            <a:r>
              <a:rPr lang="en-GB" sz="2800" dirty="0" err="1"/>
              <a:t>közösség</a:t>
            </a:r>
            <a:r>
              <a:rPr lang="hu-HU" sz="2800" dirty="0"/>
              <a:t>.</a:t>
            </a:r>
            <a:endParaRPr lang="en-GB" sz="28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42396F2-DE44-7CA4-D772-268634CB4045}"/>
              </a:ext>
            </a:extLst>
          </p:cNvPr>
          <p:cNvSpPr txBox="1"/>
          <p:nvPr/>
        </p:nvSpPr>
        <p:spPr>
          <a:xfrm>
            <a:off x="567619" y="391287"/>
            <a:ext cx="83413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A </a:t>
            </a:r>
            <a:r>
              <a:rPr lang="en-GB" sz="2800" dirty="0" err="1"/>
              <a:t>házasság</a:t>
            </a:r>
            <a:r>
              <a:rPr lang="en-GB" sz="2800" dirty="0"/>
              <a:t> </a:t>
            </a:r>
            <a:r>
              <a:rPr lang="en-GB" sz="2800" dirty="0" err="1"/>
              <a:t>az</a:t>
            </a:r>
            <a:r>
              <a:rPr lang="en-GB" sz="2800" dirty="0"/>
              <a:t> </a:t>
            </a:r>
            <a:r>
              <a:rPr lang="en-GB" sz="2800" dirty="0" err="1"/>
              <a:t>Ószövetségben</a:t>
            </a:r>
            <a:r>
              <a:rPr lang="en-GB" sz="2800" dirty="0"/>
              <a:t> a </a:t>
            </a:r>
            <a:r>
              <a:rPr lang="en-GB" sz="2800" dirty="0" err="1"/>
              <a:t>szövetség</a:t>
            </a:r>
            <a:r>
              <a:rPr lang="en-GB" sz="2800" dirty="0"/>
              <a:t> </a:t>
            </a:r>
            <a:r>
              <a:rPr lang="en-GB" sz="2800" dirty="0" err="1"/>
              <a:t>szimbóluma</a:t>
            </a:r>
            <a:r>
              <a:rPr lang="en-GB" sz="2800" dirty="0"/>
              <a:t>. (</a:t>
            </a:r>
            <a:r>
              <a:rPr lang="en-GB" sz="2800" dirty="0" err="1"/>
              <a:t>Hós</a:t>
            </a:r>
            <a:r>
              <a:rPr lang="en-GB" sz="2800" dirty="0"/>
              <a:t> 2,16kk.) Olyan </a:t>
            </a:r>
            <a:r>
              <a:rPr lang="en-GB" sz="2800" dirty="0" err="1"/>
              <a:t>szövetség</a:t>
            </a:r>
            <a:r>
              <a:rPr lang="en-GB" sz="2800" dirty="0"/>
              <a:t>,</a:t>
            </a:r>
          </a:p>
          <a:p>
            <a:r>
              <a:rPr lang="en-GB" sz="2800" dirty="0" err="1"/>
              <a:t>amelynek</a:t>
            </a:r>
            <a:r>
              <a:rPr lang="en-GB" sz="2800" dirty="0"/>
              <a:t> </a:t>
            </a:r>
            <a:r>
              <a:rPr lang="en-GB" sz="2800" dirty="0" err="1"/>
              <a:t>megkötéséhez</a:t>
            </a:r>
            <a:r>
              <a:rPr lang="en-GB" sz="2800" dirty="0"/>
              <a:t> </a:t>
            </a:r>
            <a:r>
              <a:rPr lang="en-GB" sz="2800" dirty="0" err="1"/>
              <a:t>Istent</a:t>
            </a:r>
            <a:r>
              <a:rPr lang="en-GB" sz="2800" dirty="0"/>
              <a:t> </a:t>
            </a:r>
            <a:r>
              <a:rPr lang="en-GB" sz="2800" dirty="0" err="1"/>
              <a:t>és</a:t>
            </a:r>
            <a:r>
              <a:rPr lang="en-GB" sz="2800" dirty="0"/>
              <a:t> </a:t>
            </a:r>
            <a:r>
              <a:rPr lang="en-GB" sz="2800" dirty="0" err="1"/>
              <a:t>embereket</a:t>
            </a:r>
            <a:r>
              <a:rPr lang="en-GB" sz="2800" dirty="0"/>
              <a:t> </a:t>
            </a:r>
            <a:r>
              <a:rPr lang="en-GB" sz="2800" dirty="0" err="1"/>
              <a:t>hívnak</a:t>
            </a:r>
            <a:r>
              <a:rPr lang="en-GB" sz="2800" dirty="0"/>
              <a:t> </a:t>
            </a:r>
            <a:r>
              <a:rPr lang="en-GB" sz="2800" dirty="0" err="1"/>
              <a:t>tanúul</a:t>
            </a:r>
            <a:r>
              <a:rPr lang="en-GB" sz="2800" dirty="0"/>
              <a:t>.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FA7FB716-10A0-1510-E604-250035C829F0}"/>
              </a:ext>
            </a:extLst>
          </p:cNvPr>
          <p:cNvSpPr/>
          <p:nvPr/>
        </p:nvSpPr>
        <p:spPr>
          <a:xfrm>
            <a:off x="335279" y="2979667"/>
            <a:ext cx="8514080" cy="12700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A24A602B-A539-A75D-C6C2-F16FE4750FF6}"/>
              </a:ext>
            </a:extLst>
          </p:cNvPr>
          <p:cNvSpPr/>
          <p:nvPr/>
        </p:nvSpPr>
        <p:spPr>
          <a:xfrm>
            <a:off x="335279" y="5036294"/>
            <a:ext cx="8514080" cy="1198566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D2276468-7A67-439C-FE67-F31AB93E0CFB}"/>
              </a:ext>
            </a:extLst>
          </p:cNvPr>
          <p:cNvSpPr/>
          <p:nvPr/>
        </p:nvSpPr>
        <p:spPr>
          <a:xfrm>
            <a:off x="335279" y="164245"/>
            <a:ext cx="8514080" cy="2220149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2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B77B994A-DA4C-47B2-B1F5-36C26C50B274}"/>
              </a:ext>
            </a:extLst>
          </p:cNvPr>
          <p:cNvSpPr txBox="1"/>
          <p:nvPr/>
        </p:nvSpPr>
        <p:spPr>
          <a:xfrm>
            <a:off x="825316" y="360214"/>
            <a:ext cx="3789018" cy="496996"/>
          </a:xfrm>
          <a:prstGeom prst="rect">
            <a:avLst/>
          </a:prstGeom>
          <a:solidFill>
            <a:schemeClr val="accent1">
              <a:alpha val="9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Zárjuk az órát imádsággal!</a:t>
            </a:r>
            <a:endParaRPr lang="hu-HU" sz="2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18E1749-86E6-4016-BFF6-03481FA28268}"/>
              </a:ext>
            </a:extLst>
          </p:cNvPr>
          <p:cNvSpPr txBox="1"/>
          <p:nvPr/>
        </p:nvSpPr>
        <p:spPr>
          <a:xfrm>
            <a:off x="5291667" y="1890500"/>
            <a:ext cx="6460067" cy="337066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dirty="0">
                <a:latin typeface="+mj-lt"/>
                <a:cs typeface="Arial" panose="020B0604020202020204" pitchFamily="34" charset="0"/>
              </a:rPr>
              <a:t>„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És 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bocsásd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meg vétkeinket, miképpen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Mert Tiéd az ország, a hatalom, és a dicsőség</a:t>
            </a:r>
            <a:r>
              <a:rPr lang="hu-HU" sz="1600" b="1" dirty="0">
                <a:solidFill>
                  <a:prstClr val="black"/>
                </a:solidFill>
                <a:latin typeface="+mj-lt"/>
              </a:rPr>
              <a:t>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				Ámen.</a:t>
            </a:r>
            <a:r>
              <a:rPr lang="hu-HU" sz="1600" b="1" dirty="0">
                <a:latin typeface="+mj-lt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103"/>
            <a:ext cx="1481959" cy="14188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5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>
            <a:extLst>
              <a:ext uri="{FF2B5EF4-FFF2-40B4-BE49-F238E27FC236}">
                <a16:creationId xmlns:a16="http://schemas.microsoft.com/office/drawing/2014/main" id="{2BBC4074-DF3C-DF22-2C87-1B1BF4278FAB}"/>
              </a:ext>
            </a:extLst>
          </p:cNvPr>
          <p:cNvSpPr txBox="1"/>
          <p:nvPr/>
        </p:nvSpPr>
        <p:spPr>
          <a:xfrm>
            <a:off x="7027334" y="863601"/>
            <a:ext cx="4741333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„Köszönjük, Istenünk, </a:t>
            </a:r>
          </a:p>
          <a:p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Hogy itt voltál velünk.</a:t>
            </a:r>
          </a:p>
          <a:p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Kérünk Édesatyánk, vigyázz mindig reánk. </a:t>
            </a:r>
          </a:p>
          <a:p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Ámen”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81F5DA4-2DC7-EDC9-A34A-4E3B3D19CF62}"/>
              </a:ext>
            </a:extLst>
          </p:cNvPr>
          <p:cNvSpPr txBox="1"/>
          <p:nvPr/>
        </p:nvSpPr>
        <p:spPr>
          <a:xfrm>
            <a:off x="330200" y="6062134"/>
            <a:ext cx="389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C00000"/>
                </a:solidFill>
              </a:rPr>
              <a:t>Áldás békesség</a:t>
            </a:r>
            <a:r>
              <a:rPr lang="sv-SE" sz="3600" dirty="0">
                <a:solidFill>
                  <a:srgbClr val="C00000"/>
                </a:solidFill>
              </a:rPr>
              <a:t>!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7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F9771F4-4489-40E0-929C-8D064ED5B696}"/>
              </a:ext>
            </a:extLst>
          </p:cNvPr>
          <p:cNvSpPr txBox="1"/>
          <p:nvPr/>
        </p:nvSpPr>
        <p:spPr>
          <a:xfrm>
            <a:off x="4943365" y="302782"/>
            <a:ext cx="6973614" cy="1940957"/>
          </a:xfrm>
          <a:prstGeom prst="round2DiagRect">
            <a:avLst/>
          </a:prstGeom>
          <a:solidFill>
            <a:srgbClr val="FF0000">
              <a:alpha val="76000"/>
            </a:srgbClr>
          </a:solidFill>
          <a:ln w="57150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5400" dirty="0">
                <a:solidFill>
                  <a:schemeClr val="tx1"/>
                </a:solidFill>
              </a:rPr>
              <a:t>A mai óra témája:</a:t>
            </a:r>
            <a:br>
              <a:rPr lang="hu-HU" sz="5400" dirty="0">
                <a:solidFill>
                  <a:schemeClr val="tx1"/>
                </a:solidFill>
              </a:rPr>
            </a:br>
            <a:r>
              <a:rPr lang="hu-HU" sz="5400" b="1" dirty="0">
                <a:solidFill>
                  <a:schemeClr val="tx1"/>
                </a:solidFill>
              </a:rPr>
              <a:t>Hűség és kitartás</a:t>
            </a:r>
          </a:p>
        </p:txBody>
      </p:sp>
    </p:spTree>
    <p:extLst>
      <p:ext uri="{BB962C8B-B14F-4D97-AF65-F5344CB8AC3E}">
        <p14:creationId xmlns:p14="http://schemas.microsoft.com/office/powerpoint/2010/main" val="328044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5">
            <a:extLst>
              <a:ext uri="{FF2B5EF4-FFF2-40B4-BE49-F238E27FC236}">
                <a16:creationId xmlns:a16="http://schemas.microsoft.com/office/drawing/2014/main" id="{A18E1749-86E6-4016-BFF6-03481FA28268}"/>
              </a:ext>
            </a:extLst>
          </p:cNvPr>
          <p:cNvSpPr txBox="1"/>
          <p:nvPr/>
        </p:nvSpPr>
        <p:spPr>
          <a:xfrm>
            <a:off x="3984969" y="3937580"/>
            <a:ext cx="7560366" cy="2597827"/>
          </a:xfrm>
          <a:prstGeom prst="round1Rect">
            <a:avLst/>
          </a:prstGeom>
          <a:solidFill>
            <a:schemeClr val="bg1">
              <a:alpha val="87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„Jó Atyánk, Istenünk,</a:t>
            </a:r>
            <a:r>
              <a:rPr lang="hu-HU" sz="2800" b="1" dirty="0">
                <a:cs typeface="Arial" panose="020B0604020202020204" pitchFamily="34" charset="0"/>
              </a:rPr>
              <a:t> Te taníts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bennünket!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Jézus Krisztus útján vezesd a lelkünket!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Szentlelked ereje növelje hitünket!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Ámen.”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33092FE-9762-4FA8-A4E3-BCA0B35158C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983" y="0"/>
            <a:ext cx="1630017" cy="15836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5">
            <a:extLst>
              <a:ext uri="{FF2B5EF4-FFF2-40B4-BE49-F238E27FC236}">
                <a16:creationId xmlns:a16="http://schemas.microsoft.com/office/drawing/2014/main" id="{FE3C321B-A1EA-4E59-B633-EC85C85FA1B3}"/>
              </a:ext>
            </a:extLst>
          </p:cNvPr>
          <p:cNvSpPr txBox="1"/>
          <p:nvPr/>
        </p:nvSpPr>
        <p:spPr>
          <a:xfrm>
            <a:off x="118534" y="142217"/>
            <a:ext cx="5808133" cy="690693"/>
          </a:xfrm>
          <a:prstGeom prst="snipRoundRect">
            <a:avLst/>
          </a:prstGeom>
          <a:solidFill>
            <a:schemeClr val="accent2">
              <a:lumMod val="75000"/>
              <a:alpha val="76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az órát imádsággal!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7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E0244A6-2469-4518-A0A0-C57FD8931F3B}"/>
              </a:ext>
            </a:extLst>
          </p:cNvPr>
          <p:cNvSpPr txBox="1"/>
          <p:nvPr/>
        </p:nvSpPr>
        <p:spPr>
          <a:xfrm>
            <a:off x="1542422" y="2383443"/>
            <a:ext cx="3988676" cy="1923931"/>
          </a:xfrm>
          <a:prstGeom prst="roundRect">
            <a:avLst/>
          </a:prstGeom>
          <a:solidFill>
            <a:srgbClr val="F1B051">
              <a:alpha val="68000"/>
            </a:srgb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„Te </a:t>
            </a:r>
            <a:r>
              <a:rPr lang="hu-HU" sz="2500" b="0" i="0" dirty="0" err="1">
                <a:solidFill>
                  <a:srgbClr val="000000"/>
                </a:solidFill>
                <a:effectLst/>
                <a:latin typeface="+mj-lt"/>
              </a:rPr>
              <a:t>engemet</a:t>
            </a:r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, én </a:t>
            </a:r>
            <a:r>
              <a:rPr lang="hu-HU" sz="2500" b="0" i="0" dirty="0" err="1">
                <a:solidFill>
                  <a:srgbClr val="000000"/>
                </a:solidFill>
                <a:effectLst/>
                <a:latin typeface="+mj-lt"/>
              </a:rPr>
              <a:t>tégedet</a:t>
            </a:r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, virágom, virágom…” (magyar népdal)</a:t>
            </a:r>
          </a:p>
          <a:p>
            <a:pPr algn="l"/>
            <a:r>
              <a:rPr lang="hu-HU" sz="32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 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52C1C16-E267-441E-B8AE-E0AE4DDC61AE}"/>
              </a:ext>
            </a:extLst>
          </p:cNvPr>
          <p:cNvSpPr txBox="1"/>
          <p:nvPr/>
        </p:nvSpPr>
        <p:spPr>
          <a:xfrm>
            <a:off x="6812101" y="4989566"/>
            <a:ext cx="4954001" cy="1804749"/>
          </a:xfrm>
          <a:prstGeom prst="roundRect">
            <a:avLst/>
          </a:prstGeom>
          <a:solidFill>
            <a:srgbClr val="F1B051">
              <a:alpha val="68000"/>
            </a:srgb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„Nélküled, mint az olló egy fele. Suta a sorsom, hogy vágjak vele? Mit </a:t>
            </a:r>
            <a:r>
              <a:rPr lang="hu-HU" sz="2500" b="0" i="0" dirty="0" err="1">
                <a:solidFill>
                  <a:srgbClr val="000000"/>
                </a:solidFill>
                <a:effectLst/>
                <a:latin typeface="+mj-lt"/>
              </a:rPr>
              <a:t>kezdenék</a:t>
            </a:r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, ha nem szeretnél?” (Illyés Gyula)</a:t>
            </a:r>
            <a:endParaRPr lang="hu-HU" sz="2500" dirty="0">
              <a:latin typeface="+mj-lt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19BE870-FC27-44BC-9BDD-616EF4568163}"/>
              </a:ext>
            </a:extLst>
          </p:cNvPr>
          <p:cNvSpPr txBox="1"/>
          <p:nvPr/>
        </p:nvSpPr>
        <p:spPr>
          <a:xfrm>
            <a:off x="6660903" y="2981178"/>
            <a:ext cx="5381067" cy="1804749"/>
          </a:xfrm>
          <a:prstGeom prst="roundRect">
            <a:avLst/>
          </a:prstGeom>
          <a:solidFill>
            <a:srgbClr val="F1B051">
              <a:alpha val="68000"/>
            </a:srgb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„Jobban boldogul kettő, mint egy... A hármas fonál nem szakad</a:t>
            </a:r>
            <a:b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el egyhamar.”</a:t>
            </a:r>
          </a:p>
          <a:p>
            <a:pPr algn="ctr"/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(Prédikátor könyve)</a:t>
            </a:r>
            <a:endParaRPr lang="hu-HU" sz="2500" dirty="0">
              <a:latin typeface="+mj-lt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4BB5BCC-1905-4AAE-B3C8-B0F426A88813}"/>
              </a:ext>
            </a:extLst>
          </p:cNvPr>
          <p:cNvSpPr txBox="1"/>
          <p:nvPr/>
        </p:nvSpPr>
        <p:spPr>
          <a:xfrm>
            <a:off x="150030" y="4651823"/>
            <a:ext cx="6287615" cy="1804749"/>
          </a:xfrm>
          <a:prstGeom prst="roundRect">
            <a:avLst/>
          </a:prstGeom>
          <a:solidFill>
            <a:srgbClr val="F1B051">
              <a:alpha val="68000"/>
            </a:srgb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„Szállj hát velem egy rezdülésű szárnycsapással. Hullongó tollak voltunk egyedül, – szárnyak lettünk egymással.” (Váci Mihály)</a:t>
            </a:r>
            <a:endParaRPr lang="hu-HU" sz="2500" dirty="0">
              <a:latin typeface="+mj-lt"/>
            </a:endParaRPr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7853BD62-395A-483F-91CA-38097D6853E2}"/>
              </a:ext>
            </a:extLst>
          </p:cNvPr>
          <p:cNvSpPr/>
          <p:nvPr/>
        </p:nvSpPr>
        <p:spPr>
          <a:xfrm>
            <a:off x="2060027" y="115064"/>
            <a:ext cx="8071946" cy="12734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hu-HU" sz="2800" b="1" dirty="0">
                <a:solidFill>
                  <a:srgbClr val="000000"/>
                </a:solidFill>
                <a:latin typeface="+mj-lt"/>
              </a:rPr>
              <a:t>Válassz ki egyet az alábbi idézetek közül!</a:t>
            </a:r>
          </a:p>
          <a:p>
            <a:r>
              <a:rPr lang="hu-HU" sz="2800" dirty="0">
                <a:solidFill>
                  <a:srgbClr val="000000"/>
                </a:solidFill>
                <a:latin typeface="+mj-lt"/>
              </a:rPr>
              <a:t>                    Szerinted miről szól?</a:t>
            </a:r>
          </a:p>
          <a:p>
            <a:endParaRPr lang="hu-HU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80329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9E35F38-7F7D-424A-A837-08DE82B1E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25" b="91667" l="28038" r="70864">
                        <a14:foregroundMark x1="40190" y1="91667" x2="38067" y2="27344"/>
                        <a14:foregroundMark x1="35652" y1="74740" x2="35871" y2="41667"/>
                        <a14:foregroundMark x1="35871" y1="41667" x2="34480" y2="35026"/>
                        <a14:foregroundMark x1="34480" y1="35026" x2="34334" y2="27083"/>
                        <a14:foregroundMark x1="46047" y1="77865" x2="39751" y2="21224"/>
                        <a14:foregroundMark x1="39751" y1="21224" x2="37848" y2="17708"/>
                        <a14:foregroundMark x1="56149" y1="17057" x2="58931" y2="23307"/>
                        <a14:foregroundMark x1="58931" y1="23307" x2="62958" y2="22656"/>
                        <a14:foregroundMark x1="62958" y1="22656" x2="66911" y2="23047"/>
                        <a14:foregroundMark x1="66911" y1="23047" x2="66764" y2="22917"/>
                        <a14:foregroundMark x1="54758" y1="26823" x2="57467" y2="31901"/>
                        <a14:foregroundMark x1="57467" y1="31901" x2="61567" y2="36198"/>
                        <a14:foregroundMark x1="61567" y1="36198" x2="62738" y2="29036"/>
                        <a14:foregroundMark x1="62738" y1="29036" x2="65154" y2="34896"/>
                        <a14:foregroundMark x1="65154" y1="34896" x2="67423" y2="46484"/>
                        <a14:foregroundMark x1="67423" y1="46484" x2="62372" y2="49609"/>
                        <a14:foregroundMark x1="62372" y1="49609" x2="59004" y2="42839"/>
                        <a14:foregroundMark x1="59004" y1="42839" x2="57833" y2="51563"/>
                        <a14:foregroundMark x1="57833" y1="51563" x2="55783" y2="42969"/>
                        <a14:foregroundMark x1="55783" y1="42969" x2="56149" y2="55208"/>
                        <a14:foregroundMark x1="56149" y1="55208" x2="60029" y2="61589"/>
                        <a14:foregroundMark x1="60029" y1="61589" x2="64348" y2="58594"/>
                        <a14:foregroundMark x1="64348" y1="58594" x2="67496" y2="73047"/>
                        <a14:foregroundMark x1="67496" y1="73047" x2="63177" y2="75260"/>
                        <a14:foregroundMark x1="63177" y1="75260" x2="57906" y2="71484"/>
                        <a14:foregroundMark x1="57906" y1="71484" x2="55710" y2="77995"/>
                        <a14:foregroundMark x1="55710" y1="77995" x2="53807" y2="80469"/>
                        <a14:foregroundMark x1="68887" y1="25260" x2="67350" y2="77604"/>
                        <a14:foregroundMark x1="67350" y1="77604" x2="69839" y2="69010"/>
                        <a14:foregroundMark x1="69839" y1="69010" x2="69619" y2="28516"/>
                        <a14:foregroundMark x1="64348" y1="27344" x2="54100" y2="59115"/>
                        <a14:foregroundMark x1="54100" y1="59115" x2="54246" y2="78516"/>
                        <a14:foregroundMark x1="62372" y1="84635" x2="61054" y2="75391"/>
                        <a14:foregroundMark x1="61054" y1="75391" x2="61859" y2="83984"/>
                        <a14:foregroundMark x1="61859" y1="83984" x2="63909" y2="35156"/>
                        <a14:foregroundMark x1="63909" y1="35156" x2="65959" y2="41276"/>
                        <a14:foregroundMark x1="55637" y1="23568" x2="55124" y2="86979"/>
                        <a14:foregroundMark x1="55124" y1="86979" x2="52635" y2="80990"/>
                        <a14:foregroundMark x1="52635" y1="80990" x2="54758" y2="73698"/>
                        <a14:foregroundMark x1="54758" y1="73698" x2="56662" y2="53906"/>
                        <a14:foregroundMark x1="56662" y1="53906" x2="63470" y2="37630"/>
                        <a14:foregroundMark x1="63470" y1="37630" x2="63616" y2="29818"/>
                        <a14:foregroundMark x1="63616" y1="29818" x2="59004" y2="26953"/>
                        <a14:foregroundMark x1="59004" y1="26953" x2="57321" y2="28776"/>
                        <a14:foregroundMark x1="51464" y1="26693" x2="50732" y2="33984"/>
                        <a14:foregroundMark x1="50732" y1="33984" x2="54246" y2="37500"/>
                        <a14:foregroundMark x1="54246" y1="37500" x2="53221" y2="69922"/>
                        <a14:foregroundMark x1="53221" y1="69922" x2="50732" y2="82682"/>
                        <a14:foregroundMark x1="53441" y1="76042" x2="53441" y2="42188"/>
                        <a14:foregroundMark x1="53441" y1="42188" x2="52416" y2="69792"/>
                        <a14:foregroundMark x1="55564" y1="81120" x2="59810" y2="81250"/>
                        <a14:foregroundMark x1="59810" y1="81250" x2="68594" y2="79427"/>
                        <a14:foregroundMark x1="68594" y1="79427" x2="70059" y2="71615"/>
                        <a14:foregroundMark x1="70059" y1="71615" x2="69839" y2="61458"/>
                        <a14:foregroundMark x1="68887" y1="21224" x2="70864" y2="23568"/>
                        <a14:foregroundMark x1="63543" y1="18750" x2="54100" y2="19922"/>
                        <a14:foregroundMark x1="54100" y1="19922" x2="51245" y2="23047"/>
                        <a14:foregroundMark x1="43851" y1="22526" x2="33163" y2="19401"/>
                        <a14:foregroundMark x1="33163" y1="19401" x2="31625" y2="26953"/>
                        <a14:foregroundMark x1="31625" y1="26953" x2="32357" y2="44922"/>
                        <a14:foregroundMark x1="32357" y1="44922" x2="28770" y2="79427"/>
                        <a14:foregroundMark x1="28770" y1="79427" x2="31552" y2="84505"/>
                        <a14:foregroundMark x1="31552" y1="84505" x2="28184" y2="88281"/>
                        <a14:foregroundMark x1="28184" y1="88281" x2="28111" y2="88542"/>
                        <a14:foregroundMark x1="30454" y1="37760" x2="30966" y2="40365"/>
                        <a14:foregroundMark x1="37994" y1="73958" x2="37994" y2="82161"/>
                        <a14:foregroundMark x1="29429" y1="37500" x2="32796" y2="39193"/>
                        <a14:foregroundMark x1="49327" y1="26885" x2="47731" y2="27083"/>
                        <a14:foregroundMark x1="50878" y1="26693" x2="49426" y2="26873"/>
                        <a14:foregroundMark x1="44290" y1="22526" x2="39971" y2="17057"/>
                        <a14:foregroundMark x1="46193" y1="22266" x2="42606" y2="17448"/>
                        <a14:foregroundMark x1="42606" y1="17448" x2="41801" y2="15625"/>
                        <a14:foregroundMark x1="48415" y1="70672" x2="47731" y2="64714"/>
                        <a14:foregroundMark x1="47731" y1="64714" x2="48316" y2="59018"/>
                        <a14:foregroundMark x1="48276" y1="71382" x2="47877" y2="74349"/>
                        <a14:foregroundMark x1="49043" y1="23719" x2="48880" y2="24446"/>
                        <a14:backgroundMark x1="48170" y1="16016" x2="51830" y2="17839"/>
                        <a14:backgroundMark x1="51830" y1="17839" x2="51684" y2="17839"/>
                        <a14:backgroundMark x1="46925" y1="17839" x2="49854" y2="22786"/>
                        <a14:backgroundMark x1="49854" y1="22786" x2="49854" y2="23307"/>
                        <a14:backgroundMark x1="45974" y1="16016" x2="47365" y2="16406"/>
                        <a14:backgroundMark x1="52269" y1="15755" x2="48170" y2="15495"/>
                        <a14:backgroundMark x1="48170" y1="15495" x2="47511" y2="17188"/>
                        <a14:backgroundMark x1="53807" y1="15755" x2="51757" y2="19401"/>
                        <a14:backgroundMark x1="51318" y1="19922" x2="49122" y2="23828"/>
                        <a14:backgroundMark x1="48536" y1="25000" x2="48536" y2="25000"/>
                        <a14:backgroundMark x1="49268" y1="24219" x2="48902" y2="23958"/>
                        <a14:backgroundMark x1="49122" y1="25521" x2="48902" y2="25000"/>
                        <a14:backgroundMark x1="49634" y1="36849" x2="49488" y2="81771"/>
                        <a14:backgroundMark x1="49488" y1="81771" x2="48682" y2="60417"/>
                        <a14:backgroundMark x1="50366" y1="36198" x2="49488" y2="36198"/>
                        <a14:backgroundMark x1="50366" y1="83854" x2="49268" y2="79818"/>
                        <a14:backgroundMark x1="49414" y1="75000" x2="48316" y2="70052"/>
                      </a14:backgroundRemoval>
                    </a14:imgEffect>
                  </a14:imgLayer>
                </a14:imgProps>
              </a:ext>
            </a:extLst>
          </a:blip>
          <a:srcRect l="26301" t="13941" r="27539" b="5373"/>
          <a:stretch/>
        </p:blipFill>
        <p:spPr>
          <a:xfrm>
            <a:off x="5257800" y="198817"/>
            <a:ext cx="6958684" cy="6838797"/>
          </a:xfrm>
          <a:prstGeom prst="rect">
            <a:avLst/>
          </a:prstGeom>
        </p:spPr>
      </p:pic>
      <p:sp>
        <p:nvSpPr>
          <p:cNvPr id="4" name="Tekercs: függőleges 3">
            <a:extLst>
              <a:ext uri="{FF2B5EF4-FFF2-40B4-BE49-F238E27FC236}">
                <a16:creationId xmlns:a16="http://schemas.microsoft.com/office/drawing/2014/main" id="{93602691-F62D-4250-A30E-FC64274439D4}"/>
              </a:ext>
            </a:extLst>
          </p:cNvPr>
          <p:cNvSpPr/>
          <p:nvPr/>
        </p:nvSpPr>
        <p:spPr>
          <a:xfrm>
            <a:off x="220427" y="522514"/>
            <a:ext cx="4845254" cy="5426083"/>
          </a:xfrm>
          <a:prstGeom prst="verticalScroll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Ma a hetedik parancsolatról fogunk tanulni.</a:t>
            </a:r>
          </a:p>
          <a:p>
            <a:pPr algn="ctr"/>
            <a:endParaRPr lang="hu-HU" sz="2800" dirty="0">
              <a:solidFill>
                <a:schemeClr val="tx1"/>
              </a:solidFill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</a:rPr>
              <a:t>„Ne paráználkodj!”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</a:rPr>
              <a:t>(2Mózes 20,13)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3C254F0F-0476-4894-B4CA-CB8D36CA60B5}"/>
              </a:ext>
            </a:extLst>
          </p:cNvPr>
          <p:cNvSpPr/>
          <p:nvPr/>
        </p:nvSpPr>
        <p:spPr>
          <a:xfrm>
            <a:off x="8817429" y="2465614"/>
            <a:ext cx="2073728" cy="963386"/>
          </a:xfrm>
          <a:custGeom>
            <a:avLst/>
            <a:gdLst>
              <a:gd name="connsiteX0" fmla="*/ 0 w 2073728"/>
              <a:gd name="connsiteY0" fmla="*/ 481693 h 963386"/>
              <a:gd name="connsiteX1" fmla="*/ 1036864 w 2073728"/>
              <a:gd name="connsiteY1" fmla="*/ 0 h 963386"/>
              <a:gd name="connsiteX2" fmla="*/ 2073728 w 2073728"/>
              <a:gd name="connsiteY2" fmla="*/ 481693 h 963386"/>
              <a:gd name="connsiteX3" fmla="*/ 1036864 w 2073728"/>
              <a:gd name="connsiteY3" fmla="*/ 963386 h 963386"/>
              <a:gd name="connsiteX4" fmla="*/ 0 w 2073728"/>
              <a:gd name="connsiteY4" fmla="*/ 481693 h 9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728" h="963386" extrusionOk="0">
                <a:moveTo>
                  <a:pt x="0" y="481693"/>
                </a:moveTo>
                <a:cubicBezTo>
                  <a:pt x="-127038" y="137301"/>
                  <a:pt x="410176" y="20284"/>
                  <a:pt x="1036864" y="0"/>
                </a:cubicBezTo>
                <a:cubicBezTo>
                  <a:pt x="1625043" y="3271"/>
                  <a:pt x="2034271" y="216916"/>
                  <a:pt x="2073728" y="481693"/>
                </a:cubicBezTo>
                <a:cubicBezTo>
                  <a:pt x="2058567" y="762530"/>
                  <a:pt x="1603235" y="998058"/>
                  <a:pt x="1036864" y="963386"/>
                </a:cubicBezTo>
                <a:cubicBezTo>
                  <a:pt x="419719" y="939038"/>
                  <a:pt x="53368" y="773225"/>
                  <a:pt x="0" y="481693"/>
                </a:cubicBezTo>
                <a:close/>
              </a:path>
            </a:pathLst>
          </a:custGeom>
          <a:noFill/>
          <a:ln w="25400" cap="rnd" cmpd="thickThin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556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561F840-D4A6-4F36-80A1-926E5DA1554A}"/>
              </a:ext>
            </a:extLst>
          </p:cNvPr>
          <p:cNvGraphicFramePr/>
          <p:nvPr/>
        </p:nvGraphicFramePr>
        <p:xfrm>
          <a:off x="189186" y="236483"/>
          <a:ext cx="11813628" cy="6385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561F840-D4A6-4F36-80A1-926E5DA15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963934"/>
              </p:ext>
            </p:extLst>
          </p:nvPr>
        </p:nvGraphicFramePr>
        <p:xfrm>
          <a:off x="189186" y="236483"/>
          <a:ext cx="11813628" cy="6385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11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>
            <a:extLst>
              <a:ext uri="{FF2B5EF4-FFF2-40B4-BE49-F238E27FC236}">
                <a16:creationId xmlns:a16="http://schemas.microsoft.com/office/drawing/2014/main" id="{D7679F81-0082-4398-AC03-F9033EA7B642}"/>
              </a:ext>
            </a:extLst>
          </p:cNvPr>
          <p:cNvSpPr/>
          <p:nvPr/>
        </p:nvSpPr>
        <p:spPr>
          <a:xfrm>
            <a:off x="132522" y="149659"/>
            <a:ext cx="3358056" cy="1765738"/>
          </a:xfrm>
          <a:prstGeom prst="cloud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Emlékszel?</a:t>
            </a:r>
          </a:p>
        </p:txBody>
      </p:sp>
      <p:sp>
        <p:nvSpPr>
          <p:cNvPr id="3" name="Téglalap: egyik sarkán lekerekítve 2">
            <a:extLst>
              <a:ext uri="{FF2B5EF4-FFF2-40B4-BE49-F238E27FC236}">
                <a16:creationId xmlns:a16="http://schemas.microsoft.com/office/drawing/2014/main" id="{3CC8D0EF-0873-4B27-9AAB-C5EB1FF4DD5F}"/>
              </a:ext>
            </a:extLst>
          </p:cNvPr>
          <p:cNvSpPr/>
          <p:nvPr/>
        </p:nvSpPr>
        <p:spPr>
          <a:xfrm>
            <a:off x="3676794" y="724365"/>
            <a:ext cx="8382684" cy="2520654"/>
          </a:xfrm>
          <a:prstGeom prst="round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dirty="0">
                <a:solidFill>
                  <a:schemeClr val="tx1"/>
                </a:solidFill>
              </a:rPr>
              <a:t>Isten, az embert a maga képmására teremtette.</a:t>
            </a:r>
          </a:p>
          <a:p>
            <a:pPr algn="ctr"/>
            <a:r>
              <a:rPr lang="hu-HU" sz="2500" dirty="0">
                <a:solidFill>
                  <a:schemeClr val="tx1"/>
                </a:solidFill>
              </a:rPr>
              <a:t>Ezért, mint teremtmény, az ember hűséggel tartozik a Teremtőnek.</a:t>
            </a:r>
          </a:p>
          <a:p>
            <a:pPr algn="ctr"/>
            <a:r>
              <a:rPr lang="hu-HU" sz="2500" dirty="0">
                <a:solidFill>
                  <a:schemeClr val="tx1"/>
                </a:solidFill>
              </a:rPr>
              <a:t>Jézusban, Isten szövetségre hív önmagával.</a:t>
            </a:r>
          </a:p>
        </p:txBody>
      </p:sp>
      <p:sp>
        <p:nvSpPr>
          <p:cNvPr id="4" name="Téglalap: egyik sarkán lekerekítve 3">
            <a:extLst>
              <a:ext uri="{FF2B5EF4-FFF2-40B4-BE49-F238E27FC236}">
                <a16:creationId xmlns:a16="http://schemas.microsoft.com/office/drawing/2014/main" id="{AFDC9F71-8FA6-4437-925B-8DE4951B9B49}"/>
              </a:ext>
            </a:extLst>
          </p:cNvPr>
          <p:cNvSpPr/>
          <p:nvPr/>
        </p:nvSpPr>
        <p:spPr>
          <a:xfrm>
            <a:off x="486229" y="3998476"/>
            <a:ext cx="11072028" cy="2388132"/>
          </a:xfrm>
          <a:prstGeom prst="round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dirty="0">
                <a:solidFill>
                  <a:schemeClr val="tx1"/>
                </a:solidFill>
              </a:rPr>
              <a:t> Isten az embert </a:t>
            </a:r>
          </a:p>
          <a:p>
            <a:pPr algn="ctr"/>
            <a:r>
              <a:rPr lang="hu-HU" sz="2500" dirty="0">
                <a:solidFill>
                  <a:schemeClr val="tx1"/>
                </a:solidFill>
              </a:rPr>
              <a:t>férfivá és nővé teremtette.</a:t>
            </a:r>
          </a:p>
          <a:p>
            <a:pPr algn="ctr"/>
            <a:r>
              <a:rPr lang="hu-HU" sz="2500" dirty="0">
                <a:solidFill>
                  <a:schemeClr val="tx1"/>
                </a:solidFill>
              </a:rPr>
              <a:t>A házasság Isten ajándéka, egy férfi és egy nő életre szóló szövetsége. Ennek a szövetségnek fontos része, mindkét fél egymáshoz való hűsége.  </a:t>
            </a:r>
          </a:p>
        </p:txBody>
      </p:sp>
    </p:spTree>
    <p:extLst>
      <p:ext uri="{BB962C8B-B14F-4D97-AF65-F5344CB8AC3E}">
        <p14:creationId xmlns:p14="http://schemas.microsoft.com/office/powerpoint/2010/main" val="340798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3E0F2093-D706-4F97-80B8-051873BE9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58" t="666" r="-832" b="-2887"/>
          <a:stretch/>
        </p:blipFill>
        <p:spPr>
          <a:xfrm>
            <a:off x="0" y="0"/>
            <a:ext cx="1762539" cy="1736034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C28FE243-29FB-3526-85EE-442AFD2D23D5}"/>
              </a:ext>
            </a:extLst>
          </p:cNvPr>
          <p:cNvSpPr txBox="1"/>
          <p:nvPr/>
        </p:nvSpPr>
        <p:spPr>
          <a:xfrm>
            <a:off x="2550160" y="765294"/>
            <a:ext cx="6096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rgbClr val="C00000"/>
                </a:solidFill>
              </a:rPr>
              <a:t>Zene: Tegyél engem pecsétnek…….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Nagyvárosi">
  <a:themeElements>
    <a:clrScheme name="Vörös–naranc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696</Words>
  <Application>Microsoft Office PowerPoint</Application>
  <PresentationFormat>Szélesvásznú</PresentationFormat>
  <Paragraphs>86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</vt:lpstr>
      <vt:lpstr>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Viola Pálfalvi</dc:creator>
  <cp:lastModifiedBy>László Faragó</cp:lastModifiedBy>
  <cp:revision>60</cp:revision>
  <dcterms:created xsi:type="dcterms:W3CDTF">2020-12-10T16:51:33Z</dcterms:created>
  <dcterms:modified xsi:type="dcterms:W3CDTF">2026-01-23T16:52:52Z</dcterms:modified>
</cp:coreProperties>
</file>