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362" r:id="rId2"/>
    <p:sldId id="364" r:id="rId3"/>
    <p:sldId id="363" r:id="rId4"/>
    <p:sldId id="367" r:id="rId5"/>
    <p:sldId id="365" r:id="rId6"/>
    <p:sldId id="370" r:id="rId7"/>
    <p:sldId id="382" r:id="rId8"/>
    <p:sldId id="371" r:id="rId9"/>
    <p:sldId id="373" r:id="rId10"/>
    <p:sldId id="375" r:id="rId11"/>
    <p:sldId id="377" r:id="rId12"/>
    <p:sldId id="374" r:id="rId13"/>
    <p:sldId id="381" r:id="rId14"/>
    <p:sldId id="383" r:id="rId15"/>
    <p:sldId id="385" r:id="rId16"/>
    <p:sldId id="343" r:id="rId17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7D097"/>
    <a:srgbClr val="FF9966"/>
    <a:srgbClr val="003300"/>
    <a:srgbClr val="333300"/>
    <a:srgbClr val="FDFAE2"/>
    <a:srgbClr val="F6C6ED"/>
    <a:srgbClr val="F1B051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16" y="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0622F-42B0-4F8B-AAC2-3C973ACF0D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DD23A33-A613-44F0-AFEE-5E19CD3015E0}">
      <dgm:prSet phldrT="[Szöveg]" custT="1"/>
      <dgm:spPr/>
      <dgm:t>
        <a:bodyPr/>
        <a:lstStyle/>
        <a:p>
          <a:pPr algn="ctr">
            <a:spcAft>
              <a:spcPct val="35000"/>
            </a:spcAft>
            <a:buNone/>
          </a:pPr>
          <a:r>
            <a:rPr lang="hu-HU" sz="3600" dirty="0"/>
            <a:t>Az ötödik parancsolat így hangzik:</a:t>
          </a:r>
        </a:p>
        <a:p>
          <a:pPr algn="ctr">
            <a:spcAft>
              <a:spcPts val="0"/>
            </a:spcAft>
            <a:buNone/>
          </a:pPr>
          <a:r>
            <a:rPr lang="hu-HU" sz="3600" b="1" dirty="0"/>
            <a:t>„Tiszteld apádat és anyádat,</a:t>
          </a:r>
        </a:p>
        <a:p>
          <a:pPr algn="ctr">
            <a:spcAft>
              <a:spcPts val="0"/>
            </a:spcAft>
            <a:buNone/>
          </a:pPr>
          <a:r>
            <a:rPr lang="hu-HU" sz="3600" b="1" dirty="0"/>
            <a:t>hogy hosszú ideig élhess azon a földön,</a:t>
          </a:r>
          <a:br>
            <a:rPr lang="hu-HU" sz="3600" b="1" dirty="0"/>
          </a:br>
          <a:r>
            <a:rPr lang="hu-HU" sz="3600" b="1" dirty="0"/>
            <a:t>amelyet Istened, az Úr ad neked!”</a:t>
          </a:r>
          <a:br>
            <a:rPr lang="hu-HU" sz="3600" b="1" dirty="0"/>
          </a:br>
          <a:r>
            <a:rPr lang="hu-HU" sz="3600" b="1" dirty="0"/>
            <a:t>(2Mózes 20,12)</a:t>
          </a:r>
          <a:endParaRPr lang="hu-HU" sz="3600" dirty="0"/>
        </a:p>
      </dgm:t>
    </dgm:pt>
    <dgm:pt modelId="{8C707B63-6D37-4414-9F61-FBB423118E28}" type="parTrans" cxnId="{7818FB14-861C-41C4-9AE4-C096E7433585}">
      <dgm:prSet/>
      <dgm:spPr/>
      <dgm:t>
        <a:bodyPr/>
        <a:lstStyle/>
        <a:p>
          <a:endParaRPr lang="hu-HU"/>
        </a:p>
      </dgm:t>
    </dgm:pt>
    <dgm:pt modelId="{01BF54FD-CE32-44E2-88E4-BE477755897B}" type="sibTrans" cxnId="{7818FB14-861C-41C4-9AE4-C096E7433585}">
      <dgm:prSet/>
      <dgm:spPr/>
      <dgm:t>
        <a:bodyPr/>
        <a:lstStyle/>
        <a:p>
          <a:endParaRPr lang="hu-HU"/>
        </a:p>
      </dgm:t>
    </dgm:pt>
    <dgm:pt modelId="{0C4C00C9-FFE2-409A-8D45-1A699A6CF6FF}">
      <dgm:prSet phldrT="[Szöveg]" custT="1"/>
      <dgm:spPr/>
      <dgm:t>
        <a:bodyPr/>
        <a:lstStyle/>
        <a:p>
          <a:pPr algn="ctr"/>
          <a:r>
            <a:rPr lang="hu-HU" sz="3200" dirty="0"/>
            <a:t>Hogyan fogalmaznád meg a saját </a:t>
          </a:r>
          <a:r>
            <a:rPr lang="hu-HU" sz="3200" dirty="0" err="1"/>
            <a:t>szavaiddal</a:t>
          </a:r>
          <a:r>
            <a:rPr lang="hu-HU" sz="3200" dirty="0"/>
            <a:t>,</a:t>
          </a:r>
          <a:br>
            <a:rPr lang="hu-HU" sz="3200" dirty="0"/>
          </a:br>
          <a:r>
            <a:rPr lang="hu-HU" sz="3200" dirty="0"/>
            <a:t>hogy miről szól ez a parancsolat?</a:t>
          </a:r>
        </a:p>
      </dgm:t>
    </dgm:pt>
    <dgm:pt modelId="{556F336A-C5D5-44C9-A75B-99F08FE171A0}" type="parTrans" cxnId="{4271086C-D640-43CD-841A-A1524B47A7BC}">
      <dgm:prSet/>
      <dgm:spPr/>
      <dgm:t>
        <a:bodyPr/>
        <a:lstStyle/>
        <a:p>
          <a:endParaRPr lang="hu-HU"/>
        </a:p>
      </dgm:t>
    </dgm:pt>
    <dgm:pt modelId="{364D3720-80F5-4AFB-8029-83D18D5F9C14}" type="sibTrans" cxnId="{4271086C-D640-43CD-841A-A1524B47A7BC}">
      <dgm:prSet/>
      <dgm:spPr/>
      <dgm:t>
        <a:bodyPr/>
        <a:lstStyle/>
        <a:p>
          <a:endParaRPr lang="hu-HU"/>
        </a:p>
      </dgm:t>
    </dgm:pt>
    <dgm:pt modelId="{7057B1D0-F9A6-49DF-8BC8-BA4E07F94AFC}">
      <dgm:prSet phldrT="[Szöveg]" custT="1"/>
      <dgm:spPr/>
      <dgm:t>
        <a:bodyPr/>
        <a:lstStyle/>
        <a:p>
          <a:pPr algn="ctr"/>
          <a:r>
            <a:rPr lang="hu-HU" sz="3200" dirty="0"/>
            <a:t>Mit gondolsz, mit jelent valakit tisztelni?</a:t>
          </a:r>
        </a:p>
      </dgm:t>
    </dgm:pt>
    <dgm:pt modelId="{DB02D742-3676-47CB-915F-0D01175E4893}" type="parTrans" cxnId="{B21A3372-356F-4D7B-AFB0-82DA11639AC3}">
      <dgm:prSet/>
      <dgm:spPr/>
      <dgm:t>
        <a:bodyPr/>
        <a:lstStyle/>
        <a:p>
          <a:endParaRPr lang="hu-HU"/>
        </a:p>
      </dgm:t>
    </dgm:pt>
    <dgm:pt modelId="{5C6D8C08-21DC-4EEA-9E20-069865036B01}" type="sibTrans" cxnId="{B21A3372-356F-4D7B-AFB0-82DA11639AC3}">
      <dgm:prSet/>
      <dgm:spPr/>
      <dgm:t>
        <a:bodyPr/>
        <a:lstStyle/>
        <a:p>
          <a:endParaRPr lang="hu-HU"/>
        </a:p>
      </dgm:t>
    </dgm:pt>
    <dgm:pt modelId="{15B25745-D3DC-4328-871B-3ADC717E42B2}">
      <dgm:prSet custT="1"/>
      <dgm:spPr/>
      <dgm:t>
        <a:bodyPr/>
        <a:lstStyle/>
        <a:p>
          <a:pPr algn="ctr">
            <a:buNone/>
          </a:pPr>
          <a:endParaRPr lang="hu-HU" sz="2800" b="1" dirty="0"/>
        </a:p>
      </dgm:t>
    </dgm:pt>
    <dgm:pt modelId="{5FC736C3-6C1E-4805-BE28-07AB3272A5C0}" type="parTrans" cxnId="{1D0C3D93-7A05-4787-80A6-D440F3A5D9CE}">
      <dgm:prSet/>
      <dgm:spPr/>
      <dgm:t>
        <a:bodyPr/>
        <a:lstStyle/>
        <a:p>
          <a:endParaRPr lang="hu-HU"/>
        </a:p>
      </dgm:t>
    </dgm:pt>
    <dgm:pt modelId="{97F811C5-2B0F-4BF7-B4FF-7D99E9A24F48}" type="sibTrans" cxnId="{1D0C3D93-7A05-4787-80A6-D440F3A5D9CE}">
      <dgm:prSet/>
      <dgm:spPr/>
      <dgm:t>
        <a:bodyPr/>
        <a:lstStyle/>
        <a:p>
          <a:endParaRPr lang="hu-HU"/>
        </a:p>
      </dgm:t>
    </dgm:pt>
    <dgm:pt modelId="{A253FD98-E45E-48AA-A73D-5A48E1ED7A1B}" type="pres">
      <dgm:prSet presAssocID="{3B40622F-42B0-4F8B-AAC2-3C973ACF0DFB}" presName="linear" presStyleCnt="0">
        <dgm:presLayoutVars>
          <dgm:animLvl val="lvl"/>
          <dgm:resizeHandles val="exact"/>
        </dgm:presLayoutVars>
      </dgm:prSet>
      <dgm:spPr/>
    </dgm:pt>
    <dgm:pt modelId="{42D8EF3C-46E2-4030-A8CE-0964D770F651}" type="pres">
      <dgm:prSet presAssocID="{ADD23A33-A613-44F0-AFEE-5E19CD3015E0}" presName="parentText" presStyleLbl="node1" presStyleIdx="0" presStyleCnt="3" custScaleY="96836">
        <dgm:presLayoutVars>
          <dgm:chMax val="0"/>
          <dgm:bulletEnabled val="1"/>
        </dgm:presLayoutVars>
      </dgm:prSet>
      <dgm:spPr/>
    </dgm:pt>
    <dgm:pt modelId="{84E2FCDE-A7A2-4BDB-B5EB-F8D4AFC3DD0B}" type="pres">
      <dgm:prSet presAssocID="{ADD23A33-A613-44F0-AFEE-5E19CD3015E0}" presName="childText" presStyleLbl="revTx" presStyleIdx="0" presStyleCnt="1">
        <dgm:presLayoutVars>
          <dgm:bulletEnabled val="1"/>
        </dgm:presLayoutVars>
      </dgm:prSet>
      <dgm:spPr/>
    </dgm:pt>
    <dgm:pt modelId="{AC6DE91F-6ECD-4B65-B3DB-762C5B9A859C}" type="pres">
      <dgm:prSet presAssocID="{0C4C00C9-FFE2-409A-8D45-1A699A6CF6FF}" presName="parentText" presStyleLbl="node1" presStyleIdx="1" presStyleCnt="3" custScaleY="40866" custLinFactY="-2870" custLinFactNeighborX="292" custLinFactNeighborY="-100000">
        <dgm:presLayoutVars>
          <dgm:chMax val="0"/>
          <dgm:bulletEnabled val="1"/>
        </dgm:presLayoutVars>
      </dgm:prSet>
      <dgm:spPr/>
    </dgm:pt>
    <dgm:pt modelId="{5E1AEEA9-643A-417A-9276-12B1D6F3F12E}" type="pres">
      <dgm:prSet presAssocID="{364D3720-80F5-4AFB-8029-83D18D5F9C14}" presName="spacer" presStyleCnt="0"/>
      <dgm:spPr/>
    </dgm:pt>
    <dgm:pt modelId="{1BBDFF5F-DDF8-41FD-B9C4-1CD4C5650696}" type="pres">
      <dgm:prSet presAssocID="{7057B1D0-F9A6-49DF-8BC8-BA4E07F94AFC}" presName="parentText" presStyleLbl="node1" presStyleIdx="2" presStyleCnt="3" custScaleY="33251" custLinFactNeighborY="-43612">
        <dgm:presLayoutVars>
          <dgm:chMax val="0"/>
          <dgm:bulletEnabled val="1"/>
        </dgm:presLayoutVars>
      </dgm:prSet>
      <dgm:spPr/>
    </dgm:pt>
  </dgm:ptLst>
  <dgm:cxnLst>
    <dgm:cxn modelId="{7818FB14-861C-41C4-9AE4-C096E7433585}" srcId="{3B40622F-42B0-4F8B-AAC2-3C973ACF0DFB}" destId="{ADD23A33-A613-44F0-AFEE-5E19CD3015E0}" srcOrd="0" destOrd="0" parTransId="{8C707B63-6D37-4414-9F61-FBB423118E28}" sibTransId="{01BF54FD-CE32-44E2-88E4-BE477755897B}"/>
    <dgm:cxn modelId="{0AE1DA1B-6C10-4E89-B095-1145EAEF0CED}" type="presOf" srcId="{0C4C00C9-FFE2-409A-8D45-1A699A6CF6FF}" destId="{AC6DE91F-6ECD-4B65-B3DB-762C5B9A859C}" srcOrd="0" destOrd="0" presId="urn:microsoft.com/office/officeart/2005/8/layout/vList2"/>
    <dgm:cxn modelId="{4271086C-D640-43CD-841A-A1524B47A7BC}" srcId="{3B40622F-42B0-4F8B-AAC2-3C973ACF0DFB}" destId="{0C4C00C9-FFE2-409A-8D45-1A699A6CF6FF}" srcOrd="1" destOrd="0" parTransId="{556F336A-C5D5-44C9-A75B-99F08FE171A0}" sibTransId="{364D3720-80F5-4AFB-8029-83D18D5F9C14}"/>
    <dgm:cxn modelId="{E768A651-6C04-4BC1-B594-245C3B40E185}" type="presOf" srcId="{15B25745-D3DC-4328-871B-3ADC717E42B2}" destId="{84E2FCDE-A7A2-4BDB-B5EB-F8D4AFC3DD0B}" srcOrd="0" destOrd="0" presId="urn:microsoft.com/office/officeart/2005/8/layout/vList2"/>
    <dgm:cxn modelId="{B21A3372-356F-4D7B-AFB0-82DA11639AC3}" srcId="{3B40622F-42B0-4F8B-AAC2-3C973ACF0DFB}" destId="{7057B1D0-F9A6-49DF-8BC8-BA4E07F94AFC}" srcOrd="2" destOrd="0" parTransId="{DB02D742-3676-47CB-915F-0D01175E4893}" sibTransId="{5C6D8C08-21DC-4EEA-9E20-069865036B01}"/>
    <dgm:cxn modelId="{1D0C3D93-7A05-4787-80A6-D440F3A5D9CE}" srcId="{ADD23A33-A613-44F0-AFEE-5E19CD3015E0}" destId="{15B25745-D3DC-4328-871B-3ADC717E42B2}" srcOrd="0" destOrd="0" parTransId="{5FC736C3-6C1E-4805-BE28-07AB3272A5C0}" sibTransId="{97F811C5-2B0F-4BF7-B4FF-7D99E9A24F48}"/>
    <dgm:cxn modelId="{F74E8F9B-41CF-4C80-9788-3A85C6C34684}" type="presOf" srcId="{3B40622F-42B0-4F8B-AAC2-3C973ACF0DFB}" destId="{A253FD98-E45E-48AA-A73D-5A48E1ED7A1B}" srcOrd="0" destOrd="0" presId="urn:microsoft.com/office/officeart/2005/8/layout/vList2"/>
    <dgm:cxn modelId="{613B49A5-9EA5-4CBC-96CA-E1C147368AE7}" type="presOf" srcId="{ADD23A33-A613-44F0-AFEE-5E19CD3015E0}" destId="{42D8EF3C-46E2-4030-A8CE-0964D770F651}" srcOrd="0" destOrd="0" presId="urn:microsoft.com/office/officeart/2005/8/layout/vList2"/>
    <dgm:cxn modelId="{D5A08DE2-71E6-451B-B3DD-2067670496A0}" type="presOf" srcId="{7057B1D0-F9A6-49DF-8BC8-BA4E07F94AFC}" destId="{1BBDFF5F-DDF8-41FD-B9C4-1CD4C5650696}" srcOrd="0" destOrd="0" presId="urn:microsoft.com/office/officeart/2005/8/layout/vList2"/>
    <dgm:cxn modelId="{48F48CE3-7F5A-4311-876D-B1AC9DFCF486}" type="presParOf" srcId="{A253FD98-E45E-48AA-A73D-5A48E1ED7A1B}" destId="{42D8EF3C-46E2-4030-A8CE-0964D770F651}" srcOrd="0" destOrd="0" presId="urn:microsoft.com/office/officeart/2005/8/layout/vList2"/>
    <dgm:cxn modelId="{8CCB9C19-F120-43D5-B623-51E3F0780CF8}" type="presParOf" srcId="{A253FD98-E45E-48AA-A73D-5A48E1ED7A1B}" destId="{84E2FCDE-A7A2-4BDB-B5EB-F8D4AFC3DD0B}" srcOrd="1" destOrd="0" presId="urn:microsoft.com/office/officeart/2005/8/layout/vList2"/>
    <dgm:cxn modelId="{98F9F456-4C5B-4795-9F5A-857CADF3D729}" type="presParOf" srcId="{A253FD98-E45E-48AA-A73D-5A48E1ED7A1B}" destId="{AC6DE91F-6ECD-4B65-B3DB-762C5B9A859C}" srcOrd="2" destOrd="0" presId="urn:microsoft.com/office/officeart/2005/8/layout/vList2"/>
    <dgm:cxn modelId="{A151AB69-4E6C-4236-A4F2-986FEC2DB643}" type="presParOf" srcId="{A253FD98-E45E-48AA-A73D-5A48E1ED7A1B}" destId="{5E1AEEA9-643A-417A-9276-12B1D6F3F12E}" srcOrd="3" destOrd="0" presId="urn:microsoft.com/office/officeart/2005/8/layout/vList2"/>
    <dgm:cxn modelId="{0908AA7A-568F-4919-9069-AEC02691953A}" type="presParOf" srcId="{A253FD98-E45E-48AA-A73D-5A48E1ED7A1B}" destId="{1BBDFF5F-DDF8-41FD-B9C4-1CD4C56506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0622F-42B0-4F8B-AAC2-3C973ACF0D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C4C00C9-FFE2-409A-8D45-1A699A6CF6FF}">
      <dgm:prSet phldrT="[Szöveg]" custT="1"/>
      <dgm:spPr/>
      <dgm:t>
        <a:bodyPr/>
        <a:lstStyle/>
        <a:p>
          <a:pPr algn="ctr"/>
          <a:endParaRPr lang="hu-HU" sz="4000" dirty="0"/>
        </a:p>
        <a:p>
          <a:pPr algn="ctr"/>
          <a:r>
            <a:rPr lang="hu-HU" sz="3200" b="0" dirty="0"/>
            <a:t>Ezért mondja ki Isten törvénye, hogy a gyermek engedelmeskedjen szüleinek.</a:t>
          </a:r>
          <a:br>
            <a:rPr lang="hu-HU" sz="3200" b="0" dirty="0"/>
          </a:br>
          <a:r>
            <a:rPr lang="hu-HU" sz="3200" b="0" dirty="0"/>
            <a:t>Ennek azonban van határa,</a:t>
          </a:r>
          <a:br>
            <a:rPr lang="hu-HU" sz="3200" b="0" dirty="0"/>
          </a:br>
          <a:r>
            <a:rPr lang="hu-HU" sz="3200" b="0" dirty="0"/>
            <a:t>mégpedig ha a szülők Istennel ellentétes dolgot kérnek.</a:t>
          </a:r>
          <a:endParaRPr lang="hu-HU" sz="3200" dirty="0"/>
        </a:p>
        <a:p>
          <a:pPr algn="ctr"/>
          <a:endParaRPr lang="hu-HU" sz="4000" dirty="0"/>
        </a:p>
      </dgm:t>
    </dgm:pt>
    <dgm:pt modelId="{556F336A-C5D5-44C9-A75B-99F08FE171A0}" type="parTrans" cxnId="{4271086C-D640-43CD-841A-A1524B47A7BC}">
      <dgm:prSet/>
      <dgm:spPr/>
      <dgm:t>
        <a:bodyPr/>
        <a:lstStyle/>
        <a:p>
          <a:endParaRPr lang="hu-HU"/>
        </a:p>
      </dgm:t>
    </dgm:pt>
    <dgm:pt modelId="{364D3720-80F5-4AFB-8029-83D18D5F9C14}" type="sibTrans" cxnId="{4271086C-D640-43CD-841A-A1524B47A7BC}">
      <dgm:prSet/>
      <dgm:spPr/>
      <dgm:t>
        <a:bodyPr/>
        <a:lstStyle/>
        <a:p>
          <a:endParaRPr lang="hu-HU"/>
        </a:p>
      </dgm:t>
    </dgm:pt>
    <dgm:pt modelId="{ADD23A33-A613-44F0-AFEE-5E19CD3015E0}">
      <dgm:prSet phldrT="[Szöveg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hu-HU" sz="3200" dirty="0"/>
            <a:t>Szüleink ajándékba kaptak minket Istentől.</a:t>
          </a:r>
          <a:br>
            <a:rPr lang="hu-HU" sz="3200" dirty="0"/>
          </a:br>
          <a:r>
            <a:rPr lang="hu-HU" sz="3200" dirty="0"/>
            <a:t>Ő rajtuk keresztül gondoskodik rólunk azzal, hogy nevelnek és segítenek minket.</a:t>
          </a:r>
          <a:endParaRPr lang="hu-HU" sz="3200" b="0" dirty="0"/>
        </a:p>
      </dgm:t>
    </dgm:pt>
    <dgm:pt modelId="{01BF54FD-CE32-44E2-88E4-BE477755897B}" type="sibTrans" cxnId="{7818FB14-861C-41C4-9AE4-C096E7433585}">
      <dgm:prSet/>
      <dgm:spPr/>
      <dgm:t>
        <a:bodyPr/>
        <a:lstStyle/>
        <a:p>
          <a:endParaRPr lang="hu-HU"/>
        </a:p>
      </dgm:t>
    </dgm:pt>
    <dgm:pt modelId="{8C707B63-6D37-4414-9F61-FBB423118E28}" type="parTrans" cxnId="{7818FB14-861C-41C4-9AE4-C096E7433585}">
      <dgm:prSet/>
      <dgm:spPr/>
      <dgm:t>
        <a:bodyPr/>
        <a:lstStyle/>
        <a:p>
          <a:endParaRPr lang="hu-HU"/>
        </a:p>
      </dgm:t>
    </dgm:pt>
    <dgm:pt modelId="{98443AF6-EE3A-46CE-9323-37DA6CD9C4AB}" type="pres">
      <dgm:prSet presAssocID="{3B40622F-42B0-4F8B-AAC2-3C973ACF0DFB}" presName="linear" presStyleCnt="0">
        <dgm:presLayoutVars>
          <dgm:dir/>
          <dgm:resizeHandles val="exact"/>
        </dgm:presLayoutVars>
      </dgm:prSet>
      <dgm:spPr/>
    </dgm:pt>
    <dgm:pt modelId="{5B099B08-BB7D-4EEF-9E0F-EA65285E0C20}" type="pres">
      <dgm:prSet presAssocID="{ADD23A33-A613-44F0-AFEE-5E19CD3015E0}" presName="comp" presStyleCnt="0"/>
      <dgm:spPr/>
    </dgm:pt>
    <dgm:pt modelId="{F0282496-FC72-4013-A1B0-D08103078233}" type="pres">
      <dgm:prSet presAssocID="{ADD23A33-A613-44F0-AFEE-5E19CD3015E0}" presName="box" presStyleLbl="node1" presStyleIdx="0" presStyleCnt="2" custScaleY="75593" custLinFactNeighborY="574"/>
      <dgm:spPr/>
    </dgm:pt>
    <dgm:pt modelId="{96D8F34A-816F-4DF1-85AD-13FCF7C91D55}" type="pres">
      <dgm:prSet presAssocID="{ADD23A33-A613-44F0-AFEE-5E19CD3015E0}" presName="img" presStyleLbl="fgImgPlace1" presStyleIdx="0" presStyleCnt="2" custScaleX="68004" custScaleY="53492" custLinFactNeighborX="-323" custLinFactNeighborY="-4149"/>
      <dgm:spPr/>
    </dgm:pt>
    <dgm:pt modelId="{68C99546-53AA-40C4-812D-7F8B4CE6DBDA}" type="pres">
      <dgm:prSet presAssocID="{ADD23A33-A613-44F0-AFEE-5E19CD3015E0}" presName="text" presStyleLbl="node1" presStyleIdx="0" presStyleCnt="2">
        <dgm:presLayoutVars>
          <dgm:bulletEnabled val="1"/>
        </dgm:presLayoutVars>
      </dgm:prSet>
      <dgm:spPr/>
    </dgm:pt>
    <dgm:pt modelId="{88230EB6-DEDE-4796-9BFB-FCD5A4373378}" type="pres">
      <dgm:prSet presAssocID="{01BF54FD-CE32-44E2-88E4-BE477755897B}" presName="spacer" presStyleCnt="0"/>
      <dgm:spPr/>
    </dgm:pt>
    <dgm:pt modelId="{B4635A43-D399-4D6A-8D0F-9177129633BE}" type="pres">
      <dgm:prSet presAssocID="{0C4C00C9-FFE2-409A-8D45-1A699A6CF6FF}" presName="comp" presStyleCnt="0"/>
      <dgm:spPr/>
    </dgm:pt>
    <dgm:pt modelId="{D81D7647-DA1C-445C-8EA3-035F4B5564C1}" type="pres">
      <dgm:prSet presAssocID="{0C4C00C9-FFE2-409A-8D45-1A699A6CF6FF}" presName="box" presStyleLbl="node1" presStyleIdx="1" presStyleCnt="2"/>
      <dgm:spPr/>
    </dgm:pt>
    <dgm:pt modelId="{0F0C3E6A-7C5E-493C-B1AF-C9B3BF50B077}" type="pres">
      <dgm:prSet presAssocID="{0C4C00C9-FFE2-409A-8D45-1A699A6CF6FF}" presName="img" presStyleLbl="fgImgPlace1" presStyleIdx="1" presStyleCnt="2" custScaleX="61683" custScaleY="64639"/>
      <dgm:spPr/>
    </dgm:pt>
    <dgm:pt modelId="{31E73CEC-4986-435D-A63D-F6E608FB4EE9}" type="pres">
      <dgm:prSet presAssocID="{0C4C00C9-FFE2-409A-8D45-1A699A6CF6FF}" presName="text" presStyleLbl="node1" presStyleIdx="1" presStyleCnt="2">
        <dgm:presLayoutVars>
          <dgm:bulletEnabled val="1"/>
        </dgm:presLayoutVars>
      </dgm:prSet>
      <dgm:spPr/>
    </dgm:pt>
  </dgm:ptLst>
  <dgm:cxnLst>
    <dgm:cxn modelId="{D4E67C05-2AEC-4E74-8AB0-4E2B280DBDA7}" type="presOf" srcId="{0C4C00C9-FFE2-409A-8D45-1A699A6CF6FF}" destId="{D81D7647-DA1C-445C-8EA3-035F4B5564C1}" srcOrd="0" destOrd="0" presId="urn:microsoft.com/office/officeart/2005/8/layout/vList4"/>
    <dgm:cxn modelId="{7818FB14-861C-41C4-9AE4-C096E7433585}" srcId="{3B40622F-42B0-4F8B-AAC2-3C973ACF0DFB}" destId="{ADD23A33-A613-44F0-AFEE-5E19CD3015E0}" srcOrd="0" destOrd="0" parTransId="{8C707B63-6D37-4414-9F61-FBB423118E28}" sibTransId="{01BF54FD-CE32-44E2-88E4-BE477755897B}"/>
    <dgm:cxn modelId="{63019E1E-65D3-4C69-BB10-E32E05E4B847}" type="presOf" srcId="{ADD23A33-A613-44F0-AFEE-5E19CD3015E0}" destId="{68C99546-53AA-40C4-812D-7F8B4CE6DBDA}" srcOrd="1" destOrd="0" presId="urn:microsoft.com/office/officeart/2005/8/layout/vList4"/>
    <dgm:cxn modelId="{4271086C-D640-43CD-841A-A1524B47A7BC}" srcId="{3B40622F-42B0-4F8B-AAC2-3C973ACF0DFB}" destId="{0C4C00C9-FFE2-409A-8D45-1A699A6CF6FF}" srcOrd="1" destOrd="0" parTransId="{556F336A-C5D5-44C9-A75B-99F08FE171A0}" sibTransId="{364D3720-80F5-4AFB-8029-83D18D5F9C14}"/>
    <dgm:cxn modelId="{A95FCD77-2E42-4E89-80A5-6FE1FA74AFF3}" type="presOf" srcId="{0C4C00C9-FFE2-409A-8D45-1A699A6CF6FF}" destId="{31E73CEC-4986-435D-A63D-F6E608FB4EE9}" srcOrd="1" destOrd="0" presId="urn:microsoft.com/office/officeart/2005/8/layout/vList4"/>
    <dgm:cxn modelId="{D6C2A8F2-550B-477B-82AB-BD311A2FC9B5}" type="presOf" srcId="{ADD23A33-A613-44F0-AFEE-5E19CD3015E0}" destId="{F0282496-FC72-4013-A1B0-D08103078233}" srcOrd="0" destOrd="0" presId="urn:microsoft.com/office/officeart/2005/8/layout/vList4"/>
    <dgm:cxn modelId="{1D59F0F9-3075-4CD6-9D20-D1CA1C35D87D}" type="presOf" srcId="{3B40622F-42B0-4F8B-AAC2-3C973ACF0DFB}" destId="{98443AF6-EE3A-46CE-9323-37DA6CD9C4AB}" srcOrd="0" destOrd="0" presId="urn:microsoft.com/office/officeart/2005/8/layout/vList4"/>
    <dgm:cxn modelId="{C34B380B-574C-47EB-A509-CF1DF6D5FAE0}" type="presParOf" srcId="{98443AF6-EE3A-46CE-9323-37DA6CD9C4AB}" destId="{5B099B08-BB7D-4EEF-9E0F-EA65285E0C20}" srcOrd="0" destOrd="0" presId="urn:microsoft.com/office/officeart/2005/8/layout/vList4"/>
    <dgm:cxn modelId="{6E05893B-FCA7-49F7-A979-F98D2E4F6AF3}" type="presParOf" srcId="{5B099B08-BB7D-4EEF-9E0F-EA65285E0C20}" destId="{F0282496-FC72-4013-A1B0-D08103078233}" srcOrd="0" destOrd="0" presId="urn:microsoft.com/office/officeart/2005/8/layout/vList4"/>
    <dgm:cxn modelId="{33A14EB0-7CC4-46FE-B090-44F14541ACA3}" type="presParOf" srcId="{5B099B08-BB7D-4EEF-9E0F-EA65285E0C20}" destId="{96D8F34A-816F-4DF1-85AD-13FCF7C91D55}" srcOrd="1" destOrd="0" presId="urn:microsoft.com/office/officeart/2005/8/layout/vList4"/>
    <dgm:cxn modelId="{E682177F-2C05-4172-B1D5-E18C4D3DC94E}" type="presParOf" srcId="{5B099B08-BB7D-4EEF-9E0F-EA65285E0C20}" destId="{68C99546-53AA-40C4-812D-7F8B4CE6DBDA}" srcOrd="2" destOrd="0" presId="urn:microsoft.com/office/officeart/2005/8/layout/vList4"/>
    <dgm:cxn modelId="{CAE03261-F9A9-4EFF-A944-99F57AFD94BC}" type="presParOf" srcId="{98443AF6-EE3A-46CE-9323-37DA6CD9C4AB}" destId="{88230EB6-DEDE-4796-9BFB-FCD5A4373378}" srcOrd="1" destOrd="0" presId="urn:microsoft.com/office/officeart/2005/8/layout/vList4"/>
    <dgm:cxn modelId="{3D412CAC-8985-46C0-858B-53873F93CEC1}" type="presParOf" srcId="{98443AF6-EE3A-46CE-9323-37DA6CD9C4AB}" destId="{B4635A43-D399-4D6A-8D0F-9177129633BE}" srcOrd="2" destOrd="0" presId="urn:microsoft.com/office/officeart/2005/8/layout/vList4"/>
    <dgm:cxn modelId="{645649E8-1071-495C-9416-9BDD3342820A}" type="presParOf" srcId="{B4635A43-D399-4D6A-8D0F-9177129633BE}" destId="{D81D7647-DA1C-445C-8EA3-035F4B5564C1}" srcOrd="0" destOrd="0" presId="urn:microsoft.com/office/officeart/2005/8/layout/vList4"/>
    <dgm:cxn modelId="{80798631-E77F-4F69-92BB-F2FA3D06B73B}" type="presParOf" srcId="{B4635A43-D399-4D6A-8D0F-9177129633BE}" destId="{0F0C3E6A-7C5E-493C-B1AF-C9B3BF50B077}" srcOrd="1" destOrd="0" presId="urn:microsoft.com/office/officeart/2005/8/layout/vList4"/>
    <dgm:cxn modelId="{3FEE4948-2442-4785-9649-3B19F60D377B}" type="presParOf" srcId="{B4635A43-D399-4D6A-8D0F-9177129633BE}" destId="{31E73CEC-4986-435D-A63D-F6E608FB4EE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8EF3C-46E2-4030-A8CE-0964D770F651}">
      <dsp:nvSpPr>
        <dsp:cNvPr id="0" name=""/>
        <dsp:cNvSpPr/>
      </dsp:nvSpPr>
      <dsp:spPr>
        <a:xfrm>
          <a:off x="0" y="21995"/>
          <a:ext cx="11175132" cy="303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Az ötödik parancsolat így hangzik: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3600" b="1" kern="1200" dirty="0"/>
            <a:t>„Tiszteld apádat és anyádat,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3600" b="1" kern="1200" dirty="0"/>
            <a:t>hogy hosszú ideig élhess azon a földön,</a:t>
          </a:r>
          <a:br>
            <a:rPr lang="hu-HU" sz="3600" b="1" kern="1200" dirty="0"/>
          </a:br>
          <a:r>
            <a:rPr lang="hu-HU" sz="3600" b="1" kern="1200" dirty="0"/>
            <a:t>amelyet Istened, az Úr ad neked!”</a:t>
          </a:r>
          <a:br>
            <a:rPr lang="hu-HU" sz="3600" b="1" kern="1200" dirty="0"/>
          </a:br>
          <a:r>
            <a:rPr lang="hu-HU" sz="3600" b="1" kern="1200" dirty="0"/>
            <a:t>(2Mózes 20,12)</a:t>
          </a:r>
          <a:endParaRPr lang="hu-HU" sz="3600" kern="1200" dirty="0"/>
        </a:p>
      </dsp:txBody>
      <dsp:txXfrm>
        <a:off x="148169" y="170164"/>
        <a:ext cx="10878794" cy="2738918"/>
      </dsp:txXfrm>
    </dsp:sp>
    <dsp:sp modelId="{84E2FCDE-A7A2-4BDB-B5EB-F8D4AFC3DD0B}">
      <dsp:nvSpPr>
        <dsp:cNvPr id="0" name=""/>
        <dsp:cNvSpPr/>
      </dsp:nvSpPr>
      <dsp:spPr>
        <a:xfrm>
          <a:off x="0" y="3057252"/>
          <a:ext cx="11175132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10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hu-HU" sz="2800" b="1" kern="1200" dirty="0"/>
        </a:p>
      </dsp:txBody>
      <dsp:txXfrm>
        <a:off x="0" y="3057252"/>
        <a:ext cx="11175132" cy="943920"/>
      </dsp:txXfrm>
    </dsp:sp>
    <dsp:sp modelId="{AC6DE91F-6ECD-4B65-B3DB-762C5B9A859C}">
      <dsp:nvSpPr>
        <dsp:cNvPr id="0" name=""/>
        <dsp:cNvSpPr/>
      </dsp:nvSpPr>
      <dsp:spPr>
        <a:xfrm>
          <a:off x="0" y="3747053"/>
          <a:ext cx="11175132" cy="1280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Hogyan fogalmaznád meg a saját </a:t>
          </a:r>
          <a:r>
            <a:rPr lang="hu-HU" sz="3200" kern="1200" dirty="0" err="1"/>
            <a:t>szavaiddal</a:t>
          </a:r>
          <a:r>
            <a:rPr lang="hu-HU" sz="3200" kern="1200" dirty="0"/>
            <a:t>,</a:t>
          </a:r>
          <a:br>
            <a:rPr lang="hu-HU" sz="3200" kern="1200" dirty="0"/>
          </a:br>
          <a:r>
            <a:rPr lang="hu-HU" sz="3200" kern="1200" dirty="0"/>
            <a:t>hogy miről szól ez a parancsolat?</a:t>
          </a:r>
        </a:p>
      </dsp:txBody>
      <dsp:txXfrm>
        <a:off x="62529" y="3809582"/>
        <a:ext cx="11050074" cy="1155858"/>
      </dsp:txXfrm>
    </dsp:sp>
    <dsp:sp modelId="{1BBDFF5F-DDF8-41FD-B9C4-1CD4C5650696}">
      <dsp:nvSpPr>
        <dsp:cNvPr id="0" name=""/>
        <dsp:cNvSpPr/>
      </dsp:nvSpPr>
      <dsp:spPr>
        <a:xfrm>
          <a:off x="0" y="5374654"/>
          <a:ext cx="11175132" cy="1042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Mit gondolsz, mit jelent valakit tisztelni?</a:t>
          </a:r>
        </a:p>
      </dsp:txBody>
      <dsp:txXfrm>
        <a:off x="50877" y="5425531"/>
        <a:ext cx="11073378" cy="940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82496-FC72-4013-A1B0-D08103078233}">
      <dsp:nvSpPr>
        <dsp:cNvPr id="0" name=""/>
        <dsp:cNvSpPr/>
      </dsp:nvSpPr>
      <dsp:spPr>
        <a:xfrm>
          <a:off x="0" y="16558"/>
          <a:ext cx="11217965" cy="2180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3200" kern="1200" dirty="0"/>
            <a:t>Szüleink ajándékba kaptak minket Istentől.</a:t>
          </a:r>
          <a:br>
            <a:rPr lang="hu-HU" sz="3200" kern="1200" dirty="0"/>
          </a:br>
          <a:r>
            <a:rPr lang="hu-HU" sz="3200" kern="1200" dirty="0"/>
            <a:t>Ő rajtuk keresztül gondoskodik rólunk azzal, hogy nevelnek és segítenek minket.</a:t>
          </a:r>
          <a:endParaRPr lang="hu-HU" sz="3200" b="0" kern="1200" dirty="0"/>
        </a:p>
      </dsp:txBody>
      <dsp:txXfrm>
        <a:off x="2532068" y="16558"/>
        <a:ext cx="8685896" cy="2180675"/>
      </dsp:txXfrm>
    </dsp:sp>
    <dsp:sp modelId="{96D8F34A-816F-4DF1-85AD-13FCF7C91D55}">
      <dsp:nvSpPr>
        <dsp:cNvPr id="0" name=""/>
        <dsp:cNvSpPr/>
      </dsp:nvSpPr>
      <dsp:spPr>
        <a:xfrm>
          <a:off x="640159" y="377340"/>
          <a:ext cx="1525732" cy="12344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D7647-DA1C-445C-8EA3-035F4B5564C1}">
      <dsp:nvSpPr>
        <dsp:cNvPr id="0" name=""/>
        <dsp:cNvSpPr/>
      </dsp:nvSpPr>
      <dsp:spPr>
        <a:xfrm>
          <a:off x="0" y="2469151"/>
          <a:ext cx="11217965" cy="288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0" kern="1200" dirty="0"/>
            <a:t>Ezért mondja ki Isten törvénye, hogy a gyermek engedelmeskedjen szüleinek.</a:t>
          </a:r>
          <a:br>
            <a:rPr lang="hu-HU" sz="3200" b="0" kern="1200" dirty="0"/>
          </a:br>
          <a:r>
            <a:rPr lang="hu-HU" sz="3200" b="0" kern="1200" dirty="0"/>
            <a:t>Ennek azonban van határa,</a:t>
          </a:r>
          <a:br>
            <a:rPr lang="hu-HU" sz="3200" b="0" kern="1200" dirty="0"/>
          </a:br>
          <a:r>
            <a:rPr lang="hu-HU" sz="3200" b="0" kern="1200" dirty="0"/>
            <a:t>mégpedig ha a szülők Istennel ellentétes dolgot kérnek.</a:t>
          </a:r>
          <a:endParaRPr lang="hu-HU" sz="32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4000" kern="1200" dirty="0"/>
        </a:p>
      </dsp:txBody>
      <dsp:txXfrm>
        <a:off x="2532068" y="2469151"/>
        <a:ext cx="8685896" cy="2884758"/>
      </dsp:txXfrm>
    </dsp:sp>
    <dsp:sp modelId="{0F0C3E6A-7C5E-493C-B1AF-C9B3BF50B077}">
      <dsp:nvSpPr>
        <dsp:cNvPr id="0" name=""/>
        <dsp:cNvSpPr/>
      </dsp:nvSpPr>
      <dsp:spPr>
        <a:xfrm>
          <a:off x="718314" y="3165659"/>
          <a:ext cx="1383915" cy="14917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2025. 12. 05.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2025. 12. 05.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2oESMtK5210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1578709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kH5M5cTV3M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6/7_szeretet_es_tisztelet_a_csaladban.html#tananyag" TargetMode="External"/><Relationship Id="rId7" Type="http://schemas.openxmlformats.org/officeDocument/2006/relationships/hyperlink" Target="https://abibliamindenkie.hu/uj/2SA/1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ibliamindenkie.hu/uj/2SA/15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E1B706-4178-42F7-B583-C0114EF478F0}"/>
              </a:ext>
            </a:extLst>
          </p:cNvPr>
          <p:cNvSpPr txBox="1"/>
          <p:nvPr/>
        </p:nvSpPr>
        <p:spPr>
          <a:xfrm>
            <a:off x="0" y="0"/>
            <a:ext cx="6973614" cy="1754326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  <a:ln w="5715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Áldás, békesség!</a:t>
            </a:r>
            <a:endParaRPr lang="sv-SE" sz="3600" dirty="0"/>
          </a:p>
          <a:p>
            <a:pPr algn="ctr"/>
            <a:r>
              <a:rPr lang="sv-SE" sz="3600" dirty="0" err="1"/>
              <a:t>Dics</a:t>
            </a:r>
            <a:r>
              <a:rPr lang="hu-HU" sz="3600" dirty="0"/>
              <a:t>értessék a Jézus Krisztus!</a:t>
            </a:r>
          </a:p>
          <a:p>
            <a:pPr algn="ctr"/>
            <a:r>
              <a:rPr lang="hu-HU" sz="3600" dirty="0"/>
              <a:t>Erős vár a mi Istenünk!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F9771F4-4489-40E0-929C-8D064ED5B696}"/>
              </a:ext>
            </a:extLst>
          </p:cNvPr>
          <p:cNvSpPr txBox="1"/>
          <p:nvPr/>
        </p:nvSpPr>
        <p:spPr>
          <a:xfrm>
            <a:off x="5142186" y="4272677"/>
            <a:ext cx="6973614" cy="2585323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 w="5715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5400" dirty="0"/>
              <a:t>A mai óra témája: </a:t>
            </a:r>
            <a:r>
              <a:rPr lang="hu-HU" sz="5400" b="1" dirty="0"/>
              <a:t>Szeretet és tisztelet a családban</a:t>
            </a:r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4" t="9250" r="8031" b="7256"/>
          <a:stretch/>
        </p:blipFill>
        <p:spPr>
          <a:xfrm>
            <a:off x="25731" y="0"/>
            <a:ext cx="1439214" cy="141798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D06CA52-3F25-447A-BE8D-0B9B32D57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33" t="17935" r="15819" b="7312"/>
          <a:stretch/>
        </p:blipFill>
        <p:spPr>
          <a:xfrm>
            <a:off x="5580792" y="1032742"/>
            <a:ext cx="6611208" cy="5709683"/>
          </a:xfrm>
          <a:prstGeom prst="rect">
            <a:avLst/>
          </a:prstGeom>
          <a:ln w="38100">
            <a:noFill/>
          </a:ln>
          <a:effectLst>
            <a:softEdge rad="1270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99474" y="2042974"/>
            <a:ext cx="5555060" cy="830997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 következő ének egymás szeretetéről és az egységről szól. </a:t>
            </a:r>
          </a:p>
        </p:txBody>
      </p:sp>
      <p:sp>
        <p:nvSpPr>
          <p:cNvPr id="11" name="Folyamatábra: Bekötés 10">
            <a:hlinkClick r:id="rId5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3310759" y="5534771"/>
            <a:ext cx="1103586" cy="107988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D0E7CCB-B12A-4303-A262-FA13E65E1B1E}"/>
              </a:ext>
            </a:extLst>
          </p:cNvPr>
          <p:cNvSpPr txBox="1"/>
          <p:nvPr/>
        </p:nvSpPr>
        <p:spPr>
          <a:xfrm>
            <a:off x="126126" y="110442"/>
            <a:ext cx="9080936" cy="2185214"/>
          </a:xfrm>
          <a:prstGeom prst="rect">
            <a:avLst/>
          </a:prstGeom>
          <a:solidFill>
            <a:srgbClr val="002060">
              <a:alpha val="9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400" dirty="0">
                <a:solidFill>
                  <a:schemeClr val="bg1"/>
                </a:solidFill>
              </a:rPr>
              <a:t>„Tiszteld apádat és anyádat,</a:t>
            </a:r>
          </a:p>
          <a:p>
            <a:pPr algn="ctr"/>
            <a:r>
              <a:rPr lang="hu-HU" sz="3400" dirty="0">
                <a:solidFill>
                  <a:schemeClr val="bg1"/>
                </a:solidFill>
              </a:rPr>
              <a:t>hogy hosszú ideig élhess azon a földön,</a:t>
            </a:r>
          </a:p>
          <a:p>
            <a:pPr algn="ctr"/>
            <a:r>
              <a:rPr lang="hu-HU" sz="3400" dirty="0">
                <a:solidFill>
                  <a:schemeClr val="bg1"/>
                </a:solidFill>
              </a:rPr>
              <a:t>amelyet Istened, az Úr ad neked!”</a:t>
            </a:r>
          </a:p>
          <a:p>
            <a:pPr algn="ctr"/>
            <a:r>
              <a:rPr lang="hu-HU" sz="3400" dirty="0">
                <a:solidFill>
                  <a:schemeClr val="bg1"/>
                </a:solidFill>
              </a:rPr>
              <a:t>(2Mózes 20,12)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ACBE3A4-68E7-41E9-AC3A-8750E9E6AE18}"/>
              </a:ext>
            </a:extLst>
          </p:cNvPr>
          <p:cNvSpPr txBox="1"/>
          <p:nvPr/>
        </p:nvSpPr>
        <p:spPr>
          <a:xfrm>
            <a:off x="3494693" y="2390514"/>
            <a:ext cx="6406054" cy="1169551"/>
          </a:xfrm>
          <a:prstGeom prst="rect">
            <a:avLst/>
          </a:prstGeom>
          <a:solidFill>
            <a:srgbClr val="002060">
              <a:alpha val="9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500" dirty="0">
                <a:solidFill>
                  <a:schemeClr val="bg1"/>
                </a:solidFill>
              </a:rPr>
              <a:t>Ez a parancsolat arról szól, hogy tisztelnünk kell szüleinket.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725A07C-B34F-4F77-8A90-B37F58021DEE}"/>
              </a:ext>
            </a:extLst>
          </p:cNvPr>
          <p:cNvSpPr txBox="1"/>
          <p:nvPr/>
        </p:nvSpPr>
        <p:spPr>
          <a:xfrm>
            <a:off x="4451134" y="3739595"/>
            <a:ext cx="6406054" cy="1708160"/>
          </a:xfrm>
          <a:prstGeom prst="rect">
            <a:avLst/>
          </a:prstGeom>
          <a:solidFill>
            <a:srgbClr val="002060">
              <a:alpha val="9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500" dirty="0">
                <a:solidFill>
                  <a:schemeClr val="bg1"/>
                </a:solidFill>
              </a:rPr>
              <a:t>A Biblia arról is beszél, hogy a szülők pedig felelősek gyermekeikért.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161E775-26C3-467C-9BDC-F6F1AA733404}"/>
              </a:ext>
            </a:extLst>
          </p:cNvPr>
          <p:cNvSpPr txBox="1"/>
          <p:nvPr/>
        </p:nvSpPr>
        <p:spPr>
          <a:xfrm>
            <a:off x="4776952" y="5624299"/>
            <a:ext cx="7110248" cy="1169551"/>
          </a:xfrm>
          <a:prstGeom prst="rect">
            <a:avLst/>
          </a:prstGeom>
          <a:solidFill>
            <a:srgbClr val="002060">
              <a:alpha val="9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500" dirty="0">
                <a:solidFill>
                  <a:schemeClr val="bg1"/>
                </a:solidFill>
              </a:rPr>
              <a:t>A családban tehát mindenkinek megvan az Istentől kapott feladata.</a:t>
            </a:r>
          </a:p>
        </p:txBody>
      </p:sp>
    </p:spTree>
    <p:extLst>
      <p:ext uri="{BB962C8B-B14F-4D97-AF65-F5344CB8AC3E}">
        <p14:creationId xmlns:p14="http://schemas.microsoft.com/office/powerpoint/2010/main" val="3380727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2A61C6E2-BAB1-42FF-9DFD-FBD0EA0BE640}"/>
              </a:ext>
            </a:extLst>
          </p:cNvPr>
          <p:cNvSpPr txBox="1"/>
          <p:nvPr/>
        </p:nvSpPr>
        <p:spPr>
          <a:xfrm>
            <a:off x="341586" y="1997822"/>
            <a:ext cx="11508827" cy="2597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Minden családban vannak konfliktusok, viták.</a:t>
            </a:r>
          </a:p>
          <a:p>
            <a:pPr algn="ctr">
              <a:lnSpc>
                <a:spcPct val="150000"/>
              </a:lnSpc>
            </a:pP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Nemcsak tettekkel, de szavakkal is bánthatjuk egymást.</a:t>
            </a:r>
          </a:p>
          <a:p>
            <a:pPr algn="ctr">
              <a:lnSpc>
                <a:spcPct val="150000"/>
              </a:lnSpc>
            </a:pP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Ám Istenre figyelve van megoldás. Jézus az indulatos,</a:t>
            </a:r>
            <a:b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bántó szavak helyett a szeretet és a megbocsátás útját mutatja nekünk.</a:t>
            </a:r>
            <a:endParaRPr lang="hu-HU" sz="2800" dirty="0">
              <a:latin typeface="+mj-lt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9F29C27-FBAE-43DC-94B4-304152981E81}"/>
              </a:ext>
            </a:extLst>
          </p:cNvPr>
          <p:cNvSpPr txBox="1"/>
          <p:nvPr/>
        </p:nvSpPr>
        <p:spPr>
          <a:xfrm>
            <a:off x="2988128" y="4922105"/>
            <a:ext cx="5664324" cy="1752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Te mit gondolsz erről?</a:t>
            </a:r>
            <a:b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Gondold végig és ha van kedved, beszélgess erről szüleiddel is!</a:t>
            </a:r>
            <a:endParaRPr lang="hu-HU" sz="2500" dirty="0">
              <a:latin typeface="+mj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F7CE432-D00A-42D4-97E1-6357F5E55CE5}"/>
              </a:ext>
            </a:extLst>
          </p:cNvPr>
          <p:cNvSpPr txBox="1"/>
          <p:nvPr/>
        </p:nvSpPr>
        <p:spPr>
          <a:xfrm>
            <a:off x="3827079" y="553881"/>
            <a:ext cx="4537840" cy="7397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rgbClr val="000000"/>
                </a:solidFill>
                <a:latin typeface="+mj-lt"/>
              </a:rPr>
              <a:t>Tudod-e?</a:t>
            </a:r>
            <a:endParaRPr lang="hu-HU" sz="3200" b="1" dirty="0">
              <a:latin typeface="+mj-lt"/>
            </a:endParaRPr>
          </a:p>
        </p:txBody>
      </p:sp>
      <p:pic>
        <p:nvPicPr>
          <p:cNvPr id="17" name="Picture 2" descr="Detective, Keresés, Férfi, Nagyító, Vizsgálat, Kutató">
            <a:extLst>
              <a:ext uri="{FF2B5EF4-FFF2-40B4-BE49-F238E27FC236}">
                <a16:creationId xmlns:a16="http://schemas.microsoft.com/office/drawing/2014/main" id="{F7742977-53C1-4D6D-B876-00F14F11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104287"/>
            <a:ext cx="1845022" cy="18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AA42E5D-5391-4953-9099-556C501A0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8198">
            <a:off x="8411788" y="4981781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6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2A61C6E2-BAB1-42FF-9DFD-FBD0EA0BE640}"/>
              </a:ext>
            </a:extLst>
          </p:cNvPr>
          <p:cNvSpPr txBox="1"/>
          <p:nvPr/>
        </p:nvSpPr>
        <p:spPr>
          <a:xfrm>
            <a:off x="341585" y="2130086"/>
            <a:ext cx="11508827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Az óra elején összegyűjtötted, hogy mi jut eszedbe,</a:t>
            </a:r>
            <a:b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ha a szüleidre gondolsz. 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solidFill>
                  <a:srgbClr val="000000"/>
                </a:solidFill>
                <a:latin typeface="+mj-lt"/>
              </a:rPr>
              <a:t>Nézd </a:t>
            </a:r>
            <a:r>
              <a:rPr lang="hu-HU" sz="2800" b="1">
                <a:solidFill>
                  <a:srgbClr val="000000"/>
                </a:solidFill>
                <a:latin typeface="+mj-lt"/>
              </a:rPr>
              <a:t>végig újra, </a:t>
            </a:r>
            <a:r>
              <a:rPr lang="hu-HU" sz="2800" b="1" dirty="0">
                <a:solidFill>
                  <a:srgbClr val="000000"/>
                </a:solidFill>
                <a:latin typeface="+mj-lt"/>
              </a:rPr>
              <a:t>amit felírtál!</a:t>
            </a:r>
          </a:p>
          <a:p>
            <a:pPr algn="ctr">
              <a:lnSpc>
                <a:spcPct val="150000"/>
              </a:lnSpc>
            </a:pPr>
            <a:r>
              <a:rPr lang="hu-HU" sz="2800" dirty="0">
                <a:solidFill>
                  <a:srgbClr val="000000"/>
                </a:solidFill>
                <a:latin typeface="+mj-lt"/>
              </a:rPr>
              <a:t>Számodra miért könnyű tisztelni a szüleidet? Mi miatt nehezebb?</a:t>
            </a:r>
            <a:endParaRPr lang="hu-HU" sz="2800" dirty="0"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81F173-8BE8-4625-954F-25F6D6FD276E}"/>
              </a:ext>
            </a:extLst>
          </p:cNvPr>
          <p:cNvSpPr txBox="1"/>
          <p:nvPr/>
        </p:nvSpPr>
        <p:spPr>
          <a:xfrm>
            <a:off x="2540875" y="552282"/>
            <a:ext cx="7110248" cy="630942"/>
          </a:xfrm>
          <a:prstGeom prst="rect">
            <a:avLst/>
          </a:prstGeom>
          <a:solidFill>
            <a:srgbClr val="002060">
              <a:alpha val="9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500" dirty="0">
                <a:solidFill>
                  <a:schemeClr val="bg1"/>
                </a:solidFill>
              </a:rPr>
              <a:t>Én és az 5. parancsolat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7809741-F11C-47A9-9710-9755626B6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578" y="5333868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610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extLst>
              <a:ext uri="{FF2B5EF4-FFF2-40B4-BE49-F238E27FC236}">
                <a16:creationId xmlns:a16="http://schemas.microsoft.com/office/drawing/2014/main" id="{EF608AD4-2ECE-4348-9F9C-D5B9455F9756}"/>
              </a:ext>
            </a:extLst>
          </p:cNvPr>
          <p:cNvSpPr/>
          <p:nvPr/>
        </p:nvSpPr>
        <p:spPr>
          <a:xfrm>
            <a:off x="4743450" y="1042988"/>
            <a:ext cx="7272338" cy="28717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Ismételjük át,</a:t>
            </a:r>
            <a:br>
              <a:rPr lang="hu-HU" sz="3200" dirty="0"/>
            </a:br>
            <a:r>
              <a:rPr lang="hu-HU" sz="3200" dirty="0"/>
              <a:t>mit tanultunk ma egy igaz-hamis feladattal! </a:t>
            </a:r>
          </a:p>
        </p:txBody>
      </p:sp>
      <p:sp>
        <p:nvSpPr>
          <p:cNvPr id="3" name="Folyamatábra: Bekötés 2">
            <a:hlinkClick r:id="rId2"/>
            <a:extLst>
              <a:ext uri="{FF2B5EF4-FFF2-40B4-BE49-F238E27FC236}">
                <a16:creationId xmlns:a16="http://schemas.microsoft.com/office/drawing/2014/main" id="{606B2802-78CC-4C0D-BE9C-C2AFBA01E81F}"/>
              </a:ext>
            </a:extLst>
          </p:cNvPr>
          <p:cNvSpPr/>
          <p:nvPr/>
        </p:nvSpPr>
        <p:spPr>
          <a:xfrm>
            <a:off x="7558088" y="4657726"/>
            <a:ext cx="2143125" cy="17145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Rajta!</a:t>
            </a:r>
          </a:p>
        </p:txBody>
      </p:sp>
    </p:spTree>
    <p:extLst>
      <p:ext uri="{BB962C8B-B14F-4D97-AF65-F5344CB8AC3E}">
        <p14:creationId xmlns:p14="http://schemas.microsoft.com/office/powerpoint/2010/main" val="164697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D3E45-F437-2146-A6E3-9B0ADB675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3A97E1-B5F1-FBCD-27E6-CEF5A99A2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Onlinemedia 3" title="A cukorbot legendája 🎄adventi történet">
            <a:hlinkClick r:id="" action="ppaction://media"/>
            <a:extLst>
              <a:ext uri="{FF2B5EF4-FFF2-40B4-BE49-F238E27FC236}">
                <a16:creationId xmlns:a16="http://schemas.microsoft.com/office/drawing/2014/main" id="{F9C0CE1C-E9D6-BEAD-74B7-36F08EEBAA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3094382" y="698880"/>
            <a:ext cx="6003235" cy="820674"/>
          </a:xfrm>
          <a:prstGeom prst="rect">
            <a:avLst/>
          </a:prstGeom>
          <a:solidFill>
            <a:schemeClr val="accent6">
              <a:lumMod val="75000"/>
              <a:alpha val="9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Zárjuk</a:t>
            </a: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0" y="1848167"/>
            <a:ext cx="12192000" cy="5009833"/>
          </a:xfrm>
          <a:prstGeom prst="rect">
            <a:avLst/>
          </a:prstGeom>
          <a:solidFill>
            <a:srgbClr val="FFC000">
              <a:alpha val="7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400" b="1" dirty="0">
                <a:cs typeface="Arial" panose="020B0604020202020204" pitchFamily="34" charset="0"/>
              </a:rPr>
              <a:t>”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4488552" y="4067359"/>
            <a:ext cx="7560366" cy="2597827"/>
          </a:xfrm>
          <a:prstGeom prst="rect">
            <a:avLst/>
          </a:prstGeom>
          <a:solidFill>
            <a:srgbClr val="FFC000">
              <a:alpha val="7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3" y="0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282081" y="203463"/>
            <a:ext cx="6429376" cy="820674"/>
          </a:xfrm>
          <a:prstGeom prst="rect">
            <a:avLst/>
          </a:prstGeom>
          <a:solidFill>
            <a:srgbClr val="002060">
              <a:alpha val="7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D0E7CCB-B12A-4303-A262-FA13E65E1B1E}"/>
              </a:ext>
            </a:extLst>
          </p:cNvPr>
          <p:cNvSpPr txBox="1"/>
          <p:nvPr/>
        </p:nvSpPr>
        <p:spPr>
          <a:xfrm>
            <a:off x="1216573" y="3042828"/>
            <a:ext cx="9758854" cy="1938992"/>
          </a:xfrm>
          <a:prstGeom prst="rect">
            <a:avLst/>
          </a:prstGeom>
          <a:solidFill>
            <a:srgbClr val="002060">
              <a:alpha val="9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</a:rPr>
              <a:t>A következő dián képeket fogsz látni. Melyikről jut eszedbe a saját családod? Miért?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C03E880-1A0C-48A2-BB58-7243D2DD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3868"/>
            <a:ext cx="1542422" cy="152413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57A0D0B-EA4C-4CE8-B4A7-3527F31BF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995" y="549000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09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ány, Apa, Portré, Szemek, Emberek, Gyermek, Gyermekkor">
            <a:extLst>
              <a:ext uri="{FF2B5EF4-FFF2-40B4-BE49-F238E27FC236}">
                <a16:creationId xmlns:a16="http://schemas.microsoft.com/office/drawing/2014/main" id="{8782318A-A27B-44C2-B272-3C8247E2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">
            <a:off x="410583" y="197298"/>
            <a:ext cx="3730487" cy="248699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ya És Lánya, Felnőtt, A Nők, Két, Életmód, Divat">
            <a:extLst>
              <a:ext uri="{FF2B5EF4-FFF2-40B4-BE49-F238E27FC236}">
                <a16:creationId xmlns:a16="http://schemas.microsoft.com/office/drawing/2014/main" id="{AB3B4A0B-FEB4-4C3E-A7FD-2F48C13F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38">
            <a:off x="4645088" y="4118160"/>
            <a:ext cx="3830915" cy="27015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ople standing on shore during golden hour">
            <a:extLst>
              <a:ext uri="{FF2B5EF4-FFF2-40B4-BE49-F238E27FC236}">
                <a16:creationId xmlns:a16="http://schemas.microsoft.com/office/drawing/2014/main" id="{84716BE7-1A4B-42B7-9806-2F1AEE7E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943">
            <a:off x="308245" y="4127497"/>
            <a:ext cx="4137612" cy="27597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mily portrait">
            <a:extLst>
              <a:ext uri="{FF2B5EF4-FFF2-40B4-BE49-F238E27FC236}">
                <a16:creationId xmlns:a16="http://schemas.microsoft.com/office/drawing/2014/main" id="{350AD683-C44D-4FF6-8051-E31AB1E66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4786" r="21311"/>
          <a:stretch/>
        </p:blipFill>
        <p:spPr bwMode="auto">
          <a:xfrm rot="204768">
            <a:off x="8573864" y="3667409"/>
            <a:ext cx="3475420" cy="29317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aklatás, Gyermek, Ujj, Javasol, Az Azonosított Beteg">
            <a:extLst>
              <a:ext uri="{FF2B5EF4-FFF2-40B4-BE49-F238E27FC236}">
                <a16:creationId xmlns:a16="http://schemas.microsoft.com/office/drawing/2014/main" id="{E641DDE9-503F-476D-B435-11F686F5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56">
            <a:off x="7734758" y="597667"/>
            <a:ext cx="4836102" cy="22769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salád, Válás, Szétválasztása, Előtt, Házasság Válás">
            <a:extLst>
              <a:ext uri="{FF2B5EF4-FFF2-40B4-BE49-F238E27FC236}">
                <a16:creationId xmlns:a16="http://schemas.microsoft.com/office/drawing/2014/main" id="{14586A9E-2F30-4D2B-94CE-7DA57E79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449">
            <a:off x="50307" y="2620364"/>
            <a:ext cx="4029011" cy="268600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árosodása, Beach, A Szülők, Gyermek, Család, Lány">
            <a:extLst>
              <a:ext uri="{FF2B5EF4-FFF2-40B4-BE49-F238E27FC236}">
                <a16:creationId xmlns:a16="http://schemas.microsoft.com/office/drawing/2014/main" id="{6C0CC9A2-EC4F-43E4-8FE5-A361296D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07" y="276816"/>
            <a:ext cx="3804745" cy="253649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elhő 1">
            <a:extLst>
              <a:ext uri="{FF2B5EF4-FFF2-40B4-BE49-F238E27FC236}">
                <a16:creationId xmlns:a16="http://schemas.microsoft.com/office/drawing/2014/main" id="{1A5B2438-B592-44A5-B5C9-A31451440BD7}"/>
              </a:ext>
            </a:extLst>
          </p:cNvPr>
          <p:cNvSpPr/>
          <p:nvPr/>
        </p:nvSpPr>
        <p:spPr>
          <a:xfrm>
            <a:off x="4340600" y="2379437"/>
            <a:ext cx="3348230" cy="2015702"/>
          </a:xfrm>
          <a:prstGeom prst="cloud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bg1"/>
                </a:solidFill>
              </a:rPr>
              <a:t>Család</a:t>
            </a:r>
          </a:p>
        </p:txBody>
      </p:sp>
    </p:spTree>
    <p:extLst>
      <p:ext uri="{BB962C8B-B14F-4D97-AF65-F5344CB8AC3E}">
        <p14:creationId xmlns:p14="http://schemas.microsoft.com/office/powerpoint/2010/main" val="3076520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extLst>
              <a:ext uri="{FF2B5EF4-FFF2-40B4-BE49-F238E27FC236}">
                <a16:creationId xmlns:a16="http://schemas.microsoft.com/office/drawing/2014/main" id="{8931E062-CC4D-4E44-88FD-D32F1E16AF78}"/>
              </a:ext>
            </a:extLst>
          </p:cNvPr>
          <p:cNvSpPr/>
          <p:nvPr/>
        </p:nvSpPr>
        <p:spPr>
          <a:xfrm>
            <a:off x="24238" y="86129"/>
            <a:ext cx="3014663" cy="1299759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054305-4BC4-409B-B892-B35D011BF34E}"/>
              </a:ext>
            </a:extLst>
          </p:cNvPr>
          <p:cNvSpPr txBox="1"/>
          <p:nvPr/>
        </p:nvSpPr>
        <p:spPr>
          <a:xfrm rot="21121823">
            <a:off x="460332" y="395354"/>
            <a:ext cx="2446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Emlékszel?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9E35F38-7F7D-424A-A837-08DE82B1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26301" t="13941" r="27539" b="5373"/>
          <a:stretch/>
        </p:blipFill>
        <p:spPr>
          <a:xfrm>
            <a:off x="5814344" y="259519"/>
            <a:ext cx="6120484" cy="601503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8EC964D-372D-4591-B165-CD1EC0DDA5D4}"/>
              </a:ext>
            </a:extLst>
          </p:cNvPr>
          <p:cNvSpPr txBox="1"/>
          <p:nvPr/>
        </p:nvSpPr>
        <p:spPr>
          <a:xfrm>
            <a:off x="431605" y="1923633"/>
            <a:ext cx="4585252" cy="452431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/>
              <a:t>A Tízparancsolatról tanultunk: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Az első kőtábla </a:t>
            </a:r>
            <a:r>
              <a:rPr lang="hu-HU" sz="2400" dirty="0" err="1"/>
              <a:t>parancsolatai</a:t>
            </a:r>
            <a:r>
              <a:rPr lang="hu-HU" sz="2400" dirty="0"/>
              <a:t> Isten és ember kapcsolatáról szólnak.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második kőtábla </a:t>
            </a:r>
            <a:r>
              <a:rPr lang="hu-HU" sz="2400" dirty="0" err="1"/>
              <a:t>parancsolatai</a:t>
            </a:r>
            <a:r>
              <a:rPr lang="hu-HU" sz="2400" dirty="0"/>
              <a:t> az emberek közti kapcsolatról szólnak.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 a második kőtáblával kezdünk el foglalkozni.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7BF2732E-723E-4540-B536-6E48C7FECEE2}"/>
              </a:ext>
            </a:extLst>
          </p:cNvPr>
          <p:cNvSpPr/>
          <p:nvPr/>
        </p:nvSpPr>
        <p:spPr>
          <a:xfrm rot="574570">
            <a:off x="8069737" y="67529"/>
            <a:ext cx="3964668" cy="6333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25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989A2F-90A2-4314-9D2F-4B1672AC7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133589"/>
              </p:ext>
            </p:extLst>
          </p:nvPr>
        </p:nvGraphicFramePr>
        <p:xfrm>
          <a:off x="695739" y="216897"/>
          <a:ext cx="11175132" cy="651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ép 6">
            <a:extLst>
              <a:ext uri="{FF2B5EF4-FFF2-40B4-BE49-F238E27FC236}">
                <a16:creationId xmlns:a16="http://schemas.microsoft.com/office/drawing/2014/main" id="{939F0568-F391-41D6-9DF4-D7DC68B21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55" y="4573861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989A2F-90A2-4314-9D2F-4B1672AC7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618393"/>
              </p:ext>
            </p:extLst>
          </p:nvPr>
        </p:nvGraphicFramePr>
        <p:xfrm>
          <a:off x="487017" y="337286"/>
          <a:ext cx="11217965" cy="536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Ábra 2" descr="Törődés egyszínű kitöltéssel">
            <a:extLst>
              <a:ext uri="{FF2B5EF4-FFF2-40B4-BE49-F238E27FC236}">
                <a16:creationId xmlns:a16="http://schemas.microsoft.com/office/drawing/2014/main" id="{8713F9DA-E51E-4EF5-915E-5786D7B208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9433" y="865996"/>
            <a:ext cx="1037993" cy="1037993"/>
          </a:xfrm>
          <a:prstGeom prst="rect">
            <a:avLst/>
          </a:prstGeom>
        </p:spPr>
      </p:pic>
      <p:pic>
        <p:nvPicPr>
          <p:cNvPr id="7" name="Ábra 6" descr="Zavarodott arc kitöltéssel egyszínű kitöltéssel">
            <a:extLst>
              <a:ext uri="{FF2B5EF4-FFF2-40B4-BE49-F238E27FC236}">
                <a16:creationId xmlns:a16="http://schemas.microsoft.com/office/drawing/2014/main" id="{E7637EA5-A218-416D-B7F0-C6DCF0DF77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7960" y="3774569"/>
            <a:ext cx="1009466" cy="1009466"/>
          </a:xfrm>
          <a:prstGeom prst="rect">
            <a:avLst/>
          </a:prstGeom>
        </p:spPr>
      </p:pic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94F482F5-402B-428A-A182-03E28E9D286F}"/>
              </a:ext>
            </a:extLst>
          </p:cNvPr>
          <p:cNvSpPr/>
          <p:nvPr/>
        </p:nvSpPr>
        <p:spPr>
          <a:xfrm>
            <a:off x="1526228" y="5513961"/>
            <a:ext cx="9139541" cy="120659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Szerinted ma hogyan tudunk engedelmeskedni a szüleinknek? Mi lehet az, ami már nem Isten szerint való?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87DE07C8-B316-48A6-8922-8146225F0E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2482">
            <a:off x="10574841" y="5484100"/>
            <a:ext cx="1221072" cy="120659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CA2F8F6-CDD5-4629-B547-99B4A3B7EA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2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D0E7CCB-B12A-4303-A262-FA13E65E1B1E}"/>
              </a:ext>
            </a:extLst>
          </p:cNvPr>
          <p:cNvSpPr txBox="1"/>
          <p:nvPr/>
        </p:nvSpPr>
        <p:spPr>
          <a:xfrm>
            <a:off x="178904" y="180359"/>
            <a:ext cx="11834191" cy="1523494"/>
          </a:xfrm>
          <a:prstGeom prst="rect">
            <a:avLst/>
          </a:prstGeom>
          <a:solidFill>
            <a:schemeClr val="accent2">
              <a:lumMod val="60000"/>
              <a:lumOff val="40000"/>
              <a:alpha val="9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Olvassuk el Dávid és Absolon történetét!</a:t>
            </a:r>
          </a:p>
          <a:p>
            <a:pPr algn="ctr"/>
            <a:endParaRPr lang="hu-HU" b="1" dirty="0"/>
          </a:p>
          <a:p>
            <a:pPr algn="ctr"/>
            <a:r>
              <a:rPr lang="hu-HU" sz="3500" dirty="0"/>
              <a:t>(2Sámuel 15,1-16,23)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B2874F0-BA8A-4F0E-96F2-DAF19E67C9DB}"/>
              </a:ext>
            </a:extLst>
          </p:cNvPr>
          <p:cNvSpPr txBox="1"/>
          <p:nvPr/>
        </p:nvSpPr>
        <p:spPr>
          <a:xfrm>
            <a:off x="715618" y="4367356"/>
            <a:ext cx="10336695" cy="2400657"/>
          </a:xfrm>
          <a:prstGeom prst="rect">
            <a:avLst/>
          </a:prstGeom>
          <a:solidFill>
            <a:schemeClr val="accent1">
              <a:lumMod val="60000"/>
              <a:lumOff val="40000"/>
              <a:alpha val="9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3500" b="1" dirty="0"/>
              <a:t>Olvasás közben keress választ a kérdésekre!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3500" dirty="0"/>
              <a:t>Milyen volt Dávid és Absolon kapcsolata?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3500" dirty="0"/>
              <a:t>Hogyan viselkedett Dávid és hogyan Absolon?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u-HU" sz="3500" dirty="0"/>
              <a:t>Szerinted mi segíthetett volna rajtuk?</a:t>
            </a:r>
          </a:p>
        </p:txBody>
      </p:sp>
      <p:pic>
        <p:nvPicPr>
          <p:cNvPr id="7" name="Kép 6">
            <a:hlinkClick r:id="rId3"/>
            <a:extLst>
              <a:ext uri="{FF2B5EF4-FFF2-40B4-BE49-F238E27FC236}">
                <a16:creationId xmlns:a16="http://schemas.microsoft.com/office/drawing/2014/main" id="{8C394AD8-8030-42C0-BBA8-2E8037AA2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81" t="-2128" r="-249" b="-581"/>
          <a:stretch/>
        </p:blipFill>
        <p:spPr>
          <a:xfrm rot="1230607">
            <a:off x="9254637" y="2612915"/>
            <a:ext cx="1610956" cy="1510690"/>
          </a:xfrm>
          <a:prstGeom prst="rect">
            <a:avLst/>
          </a:prstGeom>
        </p:spPr>
      </p:pic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B7156916-5107-4BBE-81BF-159D5E00B01E}"/>
              </a:ext>
            </a:extLst>
          </p:cNvPr>
          <p:cNvSpPr/>
          <p:nvPr/>
        </p:nvSpPr>
        <p:spPr>
          <a:xfrm rot="9048670">
            <a:off x="2433590" y="2451882"/>
            <a:ext cx="572835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81077026-3E88-4CFB-88E8-8DA18A7B9EE0}"/>
              </a:ext>
            </a:extLst>
          </p:cNvPr>
          <p:cNvSpPr/>
          <p:nvPr/>
        </p:nvSpPr>
        <p:spPr>
          <a:xfrm rot="3073668">
            <a:off x="8802011" y="2527092"/>
            <a:ext cx="658705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ED3ABA4-2871-49F5-AE36-F65DC5243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998" y="840886"/>
            <a:ext cx="1214097" cy="120032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B2F3643-F16D-8395-A5AA-6F49EC51B5F2}"/>
              </a:ext>
            </a:extLst>
          </p:cNvPr>
          <p:cNvSpPr txBox="1"/>
          <p:nvPr/>
        </p:nvSpPr>
        <p:spPr>
          <a:xfrm>
            <a:off x="506627" y="2694898"/>
            <a:ext cx="864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6"/>
              </a:rPr>
              <a:t>2Sámuel | 15. </a:t>
            </a:r>
            <a:r>
              <a:rPr lang="sv-SE" dirty="0" err="1">
                <a:hlinkClick r:id="rId6"/>
              </a:rPr>
              <a:t>fejezet</a:t>
            </a:r>
            <a:r>
              <a:rPr lang="sv-SE" dirty="0">
                <a:hlinkClick r:id="rId6"/>
              </a:rPr>
              <a:t> - </a:t>
            </a:r>
            <a:r>
              <a:rPr lang="sv-SE" dirty="0" err="1">
                <a:hlinkClick r:id="rId6"/>
              </a:rPr>
              <a:t>Absolon</a:t>
            </a:r>
            <a:r>
              <a:rPr lang="sv-SE" dirty="0">
                <a:hlinkClick r:id="rId6"/>
              </a:rPr>
              <a:t> </a:t>
            </a:r>
            <a:r>
              <a:rPr lang="sv-SE" dirty="0" err="1">
                <a:hlinkClick r:id="rId6"/>
              </a:rPr>
              <a:t>lázadása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2C132AC-F285-ED95-B178-ADEF2CEC9B26}"/>
              </a:ext>
            </a:extLst>
          </p:cNvPr>
          <p:cNvSpPr txBox="1"/>
          <p:nvPr/>
        </p:nvSpPr>
        <p:spPr>
          <a:xfrm>
            <a:off x="506627" y="3664562"/>
            <a:ext cx="7417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7"/>
              </a:rPr>
              <a:t>2Sámuel | 16. </a:t>
            </a:r>
            <a:r>
              <a:rPr lang="sv-SE" dirty="0" err="1">
                <a:hlinkClick r:id="rId7"/>
              </a:rPr>
              <a:t>fejezet</a:t>
            </a:r>
            <a:r>
              <a:rPr lang="sv-SE" dirty="0">
                <a:hlinkClick r:id="rId7"/>
              </a:rPr>
              <a:t> - </a:t>
            </a:r>
            <a:r>
              <a:rPr lang="sv-SE" dirty="0" err="1">
                <a:hlinkClick r:id="rId7"/>
              </a:rPr>
              <a:t>Cíbá</a:t>
            </a:r>
            <a:r>
              <a:rPr lang="sv-SE" dirty="0">
                <a:hlinkClick r:id="rId7"/>
              </a:rPr>
              <a:t> </a:t>
            </a:r>
            <a:r>
              <a:rPr lang="sv-SE" dirty="0" err="1">
                <a:hlinkClick r:id="rId7"/>
              </a:rPr>
              <a:t>Dávidhoz</a:t>
            </a:r>
            <a:r>
              <a:rPr lang="sv-SE" dirty="0">
                <a:hlinkClick r:id="rId7"/>
              </a:rPr>
              <a:t> </a:t>
            </a:r>
            <a:r>
              <a:rPr lang="sv-SE" dirty="0" err="1">
                <a:hlinkClick r:id="rId7"/>
              </a:rPr>
              <a:t>pártol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0958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D0E7CCB-B12A-4303-A262-FA13E65E1B1E}"/>
              </a:ext>
            </a:extLst>
          </p:cNvPr>
          <p:cNvSpPr txBox="1"/>
          <p:nvPr/>
        </p:nvSpPr>
        <p:spPr>
          <a:xfrm>
            <a:off x="178904" y="1426064"/>
            <a:ext cx="11834191" cy="4985980"/>
          </a:xfrm>
          <a:prstGeom prst="rect">
            <a:avLst/>
          </a:prstGeom>
          <a:solidFill>
            <a:schemeClr val="accent1">
              <a:lumMod val="75000"/>
              <a:alpha val="9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chemeClr val="bg1"/>
                </a:solidFill>
              </a:rPr>
              <a:t>A fiú tette: </a:t>
            </a:r>
            <a:r>
              <a:rPr lang="hu-HU" sz="3200" dirty="0">
                <a:solidFill>
                  <a:schemeClr val="bg1"/>
                </a:solidFill>
              </a:rPr>
              <a:t>Absolon vétett az 5. parancsolat ellen, mert apja ellen szervezkedett. Hazugsággal elérte, hogy a nép őt kövesse és megharagudjon Dávidra.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chemeClr val="bg1"/>
                </a:solidFill>
              </a:rPr>
              <a:t>Az apa tette: </a:t>
            </a:r>
            <a:r>
              <a:rPr lang="hu-HU" sz="3200" dirty="0">
                <a:solidFill>
                  <a:schemeClr val="bg1"/>
                </a:solidFill>
              </a:rPr>
              <a:t>Dávid irgalmas akart lenni vele, de Absolon mégis elnyerte tettei büntetését.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3200" b="1" dirty="0">
                <a:solidFill>
                  <a:schemeClr val="bg1"/>
                </a:solidFill>
              </a:rPr>
              <a:t>Mit tanulhatunk ebből? </a:t>
            </a:r>
            <a:r>
              <a:rPr lang="hu-HU" sz="3200" dirty="0">
                <a:solidFill>
                  <a:schemeClr val="bg1"/>
                </a:solidFill>
              </a:rPr>
              <a:t>Dávid és Absolon története példa arra, hogy egyik család sem tökéletes,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de Isten törvénye arra hív, hogy tiszteljük a szüleinket.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D3C0CD5-3332-4B50-BE39-0A58BCDE6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9" t="6063" r="4126" b="5863"/>
          <a:stretch/>
        </p:blipFill>
        <p:spPr>
          <a:xfrm>
            <a:off x="10906539" y="0"/>
            <a:ext cx="1285462" cy="12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16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gyvárosi">
  <a:themeElements>
    <a:clrScheme name="Kék–zöld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636</Words>
  <Application>Microsoft Office PowerPoint</Application>
  <PresentationFormat>Bredbild</PresentationFormat>
  <Paragraphs>70</Paragraphs>
  <Slides>16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Nagyvárosi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Melinda Gal</cp:lastModifiedBy>
  <cp:revision>53</cp:revision>
  <dcterms:created xsi:type="dcterms:W3CDTF">2020-12-04T18:41:03Z</dcterms:created>
  <dcterms:modified xsi:type="dcterms:W3CDTF">2025-12-05T16:42:32Z</dcterms:modified>
</cp:coreProperties>
</file>