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393" r:id="rId4"/>
    <p:sldId id="395" r:id="rId5"/>
    <p:sldId id="396" r:id="rId6"/>
    <p:sldId id="394" r:id="rId7"/>
    <p:sldId id="387" r:id="rId8"/>
    <p:sldId id="376" r:id="rId9"/>
    <p:sldId id="379" r:id="rId10"/>
    <p:sldId id="380" r:id="rId11"/>
    <p:sldId id="390" r:id="rId12"/>
    <p:sldId id="392" r:id="rId13"/>
    <p:sldId id="384" r:id="rId14"/>
    <p:sldId id="377" r:id="rId15"/>
    <p:sldId id="389" r:id="rId16"/>
    <p:sldId id="388" r:id="rId17"/>
    <p:sldId id="382" r:id="rId18"/>
    <p:sldId id="361" r:id="rId19"/>
    <p:sldId id="355" r:id="rId20"/>
    <p:sldId id="397" r:id="rId21"/>
    <p:sldId id="391" r:id="rId22"/>
    <p:sldId id="305" r:id="rId23"/>
    <p:sldId id="306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CAEBFB"/>
    <a:srgbClr val="F7D097"/>
    <a:srgbClr val="A68EC1"/>
    <a:srgbClr val="23AA49"/>
    <a:srgbClr val="FDFAE2"/>
    <a:srgbClr val="F8974E"/>
    <a:srgbClr val="87818D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abibliamindenkie.hu/uj/EXO/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4mBNJgsv8g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EXO/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646331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EGYETLEN ISTEN    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34204" y="1428452"/>
            <a:ext cx="505779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ős vár a mi Istenünk!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Dicsértessék a Jézus Krisztus!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37809" y="1481146"/>
            <a:ext cx="3646810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9" y="3737151"/>
            <a:ext cx="3646810" cy="27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014152" y="4159481"/>
            <a:ext cx="9871362" cy="152296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u-H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Én, az Úr vagyok a te Istened, aki kihoztalak téged Egyiptom földjéről, a szolgaság házából. </a:t>
            </a:r>
            <a:br>
              <a:rPr lang="hu-H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021077" y="5403100"/>
            <a:ext cx="9864437" cy="8641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legyen más istened rajtam kívül!</a:t>
            </a:r>
            <a:br>
              <a:rPr lang="hu-H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(2Móz 20,2-3)</a:t>
            </a:r>
          </a:p>
          <a:p>
            <a:pPr algn="ctr"/>
            <a:endParaRPr lang="hu-H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10737" y="2976130"/>
            <a:ext cx="3333404" cy="5985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1. parancsolat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335392" y="333845"/>
            <a:ext cx="5614441" cy="2020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BEMUTATKOZIK NÉPÉNEK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Elmondja tanácsát, tervét is, hogy lelki közösséggé formálódjanak!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38" y="333845"/>
            <a:ext cx="5324748" cy="35462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9" y="2628651"/>
            <a:ext cx="1257733" cy="12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78" y="0"/>
            <a:ext cx="9572921" cy="6858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54776" y="190140"/>
            <a:ext cx="9061269" cy="246221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zsidó népet 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fáraó sokáig fogságban tartotta Egyiptomban.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kiszabadította őket a fogságból és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megmentette őket a fáraó seregétől is. 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Csodákat tett népéért!</a:t>
            </a:r>
            <a:r>
              <a:rPr lang="hu-HU" sz="2200" dirty="0"/>
              <a:t> </a:t>
            </a:r>
          </a:p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Isten hatalmas, erős Úrként mutatkozott be nekik. </a:t>
            </a:r>
          </a:p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Megmutatta a népének, hogy mindig számíthatnak rá.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59" y="848156"/>
            <a:ext cx="1359526" cy="13473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754776" y="2556187"/>
            <a:ext cx="8878390" cy="36933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illSansMT-Bold"/>
              </a:rPr>
              <a:t>A TENGEREN VALÓ ÁTKELÉS TÖRTÉNETÉT ITT ELOLVASHATOD:</a:t>
            </a:r>
          </a:p>
        </p:txBody>
      </p:sp>
      <p:sp>
        <p:nvSpPr>
          <p:cNvPr id="2" name="Téglalap 1"/>
          <p:cNvSpPr/>
          <p:nvPr/>
        </p:nvSpPr>
        <p:spPr>
          <a:xfrm>
            <a:off x="7714508" y="2925519"/>
            <a:ext cx="2746265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2Móz 14,15-31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00" y="3611889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5704" y="4388898"/>
            <a:ext cx="8915400" cy="2220908"/>
          </a:xfrm>
        </p:spPr>
        <p:txBody>
          <a:bodyPr>
            <a:no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Képzeld el, hogy te is ott voltál, amikor Isten népe átkelt a tengeren! </a:t>
            </a:r>
          </a:p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mesélnéd el az élményeidet?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3" y="4807130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79" y="456493"/>
            <a:ext cx="7304025" cy="37101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058" y="248194"/>
            <a:ext cx="1277178" cy="12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8" y="1869893"/>
            <a:ext cx="5777381" cy="38515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753805" y="2365209"/>
            <a:ext cx="725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. </a:t>
            </a:r>
          </a:p>
        </p:txBody>
      </p:sp>
      <p:sp>
        <p:nvSpPr>
          <p:cNvPr id="6" name="Ellipszis 5"/>
          <p:cNvSpPr/>
          <p:nvPr/>
        </p:nvSpPr>
        <p:spPr>
          <a:xfrm>
            <a:off x="1457325" y="276225"/>
            <a:ext cx="9752104" cy="11811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Ő téged is megmentett!</a:t>
            </a:r>
          </a:p>
        </p:txBody>
      </p:sp>
      <p:sp>
        <p:nvSpPr>
          <p:cNvPr id="9" name="Folyamatábra: Lyukszalag 8"/>
          <p:cNvSpPr/>
          <p:nvPr/>
        </p:nvSpPr>
        <p:spPr>
          <a:xfrm>
            <a:off x="8899859" y="394969"/>
            <a:ext cx="2928030" cy="147689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kihozott a rabságból!</a:t>
            </a:r>
          </a:p>
        </p:txBody>
      </p:sp>
      <p:sp>
        <p:nvSpPr>
          <p:cNvPr id="10" name="Téglalap 9"/>
          <p:cNvSpPr/>
          <p:nvPr/>
        </p:nvSpPr>
        <p:spPr>
          <a:xfrm>
            <a:off x="4898571" y="1990604"/>
            <a:ext cx="7040882" cy="42473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nemcsak a zsidó népet hozta ki Egyiptomból, hanem Ő minket is megszabadított.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Krisztus által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megbocsátja a bűneinket,  és megszabadít azokból.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neve azt jelenti: Szabadító.</a:t>
            </a:r>
          </a:p>
        </p:txBody>
      </p:sp>
      <p:sp>
        <p:nvSpPr>
          <p:cNvPr id="4" name="Folyamatábra: Lyukszalag 3"/>
          <p:cNvSpPr/>
          <p:nvPr/>
        </p:nvSpPr>
        <p:spPr>
          <a:xfrm>
            <a:off x="838865" y="149624"/>
            <a:ext cx="2483679" cy="15936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a szabadító!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877" y="1869893"/>
            <a:ext cx="1301576" cy="12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2376" y="1116106"/>
            <a:ext cx="6540014" cy="5545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megígérte, hogy vigyáz ránk.</a:t>
            </a:r>
          </a:p>
          <a:p>
            <a:pPr lvl="1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 pedig megígérjük, hogy hallgatunk szavára.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sz="26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022515" y="1426445"/>
            <a:ext cx="3901787" cy="50403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szövetség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egy kölcsönös megegyezésen alapuló kapcsolat Isten és ember között.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szövetség mindkét felet kötelezi!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04555" y="336297"/>
            <a:ext cx="8577300" cy="8948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SZÖVETSÉGET KÖTÖTT VELÜNK IS.</a:t>
            </a:r>
          </a:p>
        </p:txBody>
      </p:sp>
      <p:sp>
        <p:nvSpPr>
          <p:cNvPr id="2" name="Balra nyíl 1"/>
          <p:cNvSpPr/>
          <p:nvPr/>
        </p:nvSpPr>
        <p:spPr>
          <a:xfrm rot="2348700">
            <a:off x="4697426" y="3422125"/>
            <a:ext cx="4549534" cy="503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6165669" y="5695406"/>
            <a:ext cx="241191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29" y="2559222"/>
            <a:ext cx="1686707" cy="25775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6" y="3174331"/>
            <a:ext cx="13595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230" y="261665"/>
            <a:ext cx="6801422" cy="9401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1. parancsolat jelentősége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87829" y="1665255"/>
            <a:ext cx="6991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azt jelenti számodra, hogy </a:t>
            </a:r>
            <a:r>
              <a:rPr lang="hu-HU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Istenben mindig bízhatsz!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Bátran kérheted a segítségét: ha bajban vagy.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2" y="369912"/>
            <a:ext cx="4083920" cy="3064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  <p:sp>
        <p:nvSpPr>
          <p:cNvPr id="9" name="Átellenes sarkain levágott téglalap 8"/>
          <p:cNvSpPr/>
          <p:nvPr/>
        </p:nvSpPr>
        <p:spPr>
          <a:xfrm>
            <a:off x="914401" y="4454435"/>
            <a:ext cx="333102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KÉRHETED BÁTRAN,</a:t>
            </a:r>
          </a:p>
        </p:txBody>
      </p:sp>
      <p:sp>
        <p:nvSpPr>
          <p:cNvPr id="10" name="Téglalap 9"/>
          <p:cNvSpPr/>
          <p:nvPr/>
        </p:nvSpPr>
        <p:spPr>
          <a:xfrm>
            <a:off x="5190309" y="343397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jól dönthess, és jó helyen keress segítséget.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okos gondolatok jussanak eszedbe, hogy a törekvéseid is helyesek legyenek.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csillapodjon haragod, hogy ne okozz bajt se magadnak, se másoknak.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4297680" y="3821498"/>
            <a:ext cx="892629" cy="59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423941" y="4558937"/>
            <a:ext cx="766368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423941" y="5094514"/>
            <a:ext cx="766368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77" y="2954531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148" y="480418"/>
            <a:ext cx="10786156" cy="74749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Olvassátok el ezt a verset és beszélgessetek róla!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172" y="1450349"/>
            <a:ext cx="7678195" cy="516617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</a:t>
            </a:r>
          </a:p>
          <a:p>
            <a:pPr marL="0" indent="0">
              <a:buNone/>
            </a:pP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Kezet fogtam Istennel,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azután gratuláltam neki.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ilyet még nem tett senki!</a:t>
            </a:r>
          </a:p>
          <a:p>
            <a:pPr marL="0" indent="0">
              <a:buNone/>
            </a:pP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Mielőtt bemutatkoztam volna,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Nevemet előbb Ő mondta ki.</a:t>
            </a:r>
          </a:p>
          <a:p>
            <a:pPr marL="0" indent="0">
              <a:buNone/>
            </a:pPr>
            <a:r>
              <a:rPr lang="hu-H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Csőri-Czinkos Gergő</a:t>
            </a:r>
          </a:p>
          <a:p>
            <a:endParaRPr lang="hu-HU" sz="4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736" y="1417506"/>
            <a:ext cx="1518337" cy="14971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3168">
            <a:off x="9001478" y="3111064"/>
            <a:ext cx="2237038" cy="314080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550185" y="606324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Mit jelent nektek ez a vers?</a:t>
            </a:r>
          </a:p>
        </p:txBody>
      </p:sp>
    </p:spTree>
    <p:extLst>
      <p:ext uri="{BB962C8B-B14F-4D97-AF65-F5344CB8AC3E}">
        <p14:creationId xmlns:p14="http://schemas.microsoft.com/office/powerpoint/2010/main" val="404488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1043130" y="2120116"/>
            <a:ext cx="2836060" cy="1877117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Istent helyesen ismerjem meg!</a:t>
            </a:r>
          </a:p>
        </p:txBody>
      </p:sp>
      <p:sp>
        <p:nvSpPr>
          <p:cNvPr id="7" name="Ellipszis 6"/>
          <p:cNvSpPr/>
          <p:nvPr/>
        </p:nvSpPr>
        <p:spPr>
          <a:xfrm>
            <a:off x="1964405" y="4718733"/>
            <a:ext cx="2202872" cy="1367742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Csak Istenben bízzak!</a:t>
            </a:r>
          </a:p>
        </p:txBody>
      </p:sp>
      <p:sp>
        <p:nvSpPr>
          <p:cNvPr id="10" name="Téglalap 9"/>
          <p:cNvSpPr/>
          <p:nvPr/>
        </p:nvSpPr>
        <p:spPr>
          <a:xfrm>
            <a:off x="1276349" y="228600"/>
            <a:ext cx="10696575" cy="13258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„…Szeresd az Urat, a te Istenedet teljes szívedből, teljes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lelkedből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teljes elmédből. 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 az első és a nagy parancsolat.” Mt 22,37-38</a:t>
            </a:r>
          </a:p>
        </p:txBody>
      </p:sp>
      <p:sp>
        <p:nvSpPr>
          <p:cNvPr id="15" name="Ellipszis 14"/>
          <p:cNvSpPr/>
          <p:nvPr/>
        </p:nvSpPr>
        <p:spPr>
          <a:xfrm>
            <a:off x="7997470" y="3997233"/>
            <a:ext cx="2845510" cy="2616537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Minden jót csak Istentől várjak!</a:t>
            </a:r>
          </a:p>
        </p:txBody>
      </p:sp>
      <p:sp>
        <p:nvSpPr>
          <p:cNvPr id="2" name="Ellipszis 1"/>
          <p:cNvSpPr/>
          <p:nvPr/>
        </p:nvSpPr>
        <p:spPr>
          <a:xfrm>
            <a:off x="4259196" y="2997923"/>
            <a:ext cx="3738274" cy="19986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  FELADATOM</a:t>
            </a:r>
          </a:p>
        </p:txBody>
      </p:sp>
      <p:sp>
        <p:nvSpPr>
          <p:cNvPr id="3" name="Felfelé nyíl 2"/>
          <p:cNvSpPr/>
          <p:nvPr/>
        </p:nvSpPr>
        <p:spPr>
          <a:xfrm>
            <a:off x="6128333" y="1985554"/>
            <a:ext cx="115713" cy="692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Balra nyíl 3"/>
          <p:cNvSpPr/>
          <p:nvPr/>
        </p:nvSpPr>
        <p:spPr>
          <a:xfrm rot="592108">
            <a:off x="3981578" y="3106658"/>
            <a:ext cx="574766" cy="171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felé nyíl 7"/>
          <p:cNvSpPr/>
          <p:nvPr/>
        </p:nvSpPr>
        <p:spPr>
          <a:xfrm rot="13821059">
            <a:off x="4179198" y="4536536"/>
            <a:ext cx="227114" cy="523659"/>
          </a:xfrm>
          <a:prstGeom prst="upArrow">
            <a:avLst>
              <a:gd name="adj1" fmla="val 50000"/>
              <a:gd name="adj2" fmla="val 107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2094960">
            <a:off x="7525593" y="4825982"/>
            <a:ext cx="314863" cy="286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452" y="2120116"/>
            <a:ext cx="151803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Oldjátok meg a feladatot és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róla!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219" y="1722905"/>
            <a:ext cx="8915400" cy="3071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Készítsetek saját névjegykártyákat! Majd azok alapján mutatkozzatok is be egymásnak!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Olyan tulajdonságokat írjatok rá, amelyek jellemzőek rátok!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(A névjegykártyákat ki is díszíthetitek különböző motívumokkal és számotokra kedves szimbólumokkal.)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893" y="689218"/>
            <a:ext cx="1737717" cy="1675159"/>
          </a:xfrm>
          <a:prstGeom prst="rect">
            <a:avLst/>
          </a:prstGeom>
        </p:spPr>
      </p:pic>
      <p:sp>
        <p:nvSpPr>
          <p:cNvPr id="7" name="Folyamatábra: Befejezés 6"/>
          <p:cNvSpPr/>
          <p:nvPr/>
        </p:nvSpPr>
        <p:spPr>
          <a:xfrm>
            <a:off x="2717073" y="5174416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47" y="5312156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A szél repítse lelkem</a:t>
            </a:r>
            <a:br>
              <a:rPr lang="hu-HU" dirty="0"/>
            </a:b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522" y="113179"/>
            <a:ext cx="1790284" cy="17953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59" y="2836945"/>
            <a:ext cx="3811937" cy="2142309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1035104" y="2778161"/>
            <a:ext cx="5212081" cy="2259875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videoklipben keress majd olyan jeleneteket, amelyek szerinted a szabadságról szólnak! </a:t>
            </a: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Isten</a:t>
            </a:r>
            <a:r>
              <a:rPr kumimoji="0" lang="hu-HU" sz="3200" b="0" i="0" u="none" strike="noStrike" kern="1200" cap="none" spc="0" normalizeH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bemutatkozik nekünk.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AST - SZÉL REPÍTSE LELKEM (2016)">
            <a:hlinkClick r:id="" action="ppaction://media"/>
            <a:extLst>
              <a:ext uri="{FF2B5EF4-FFF2-40B4-BE49-F238E27FC236}">
                <a16:creationId xmlns:a16="http://schemas.microsoft.com/office/drawing/2014/main" id="{1EA35E31-3583-14BA-35FC-9458182BCF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340" y="645297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6066476" y="1480964"/>
            <a:ext cx="5872976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Ő Megbocsájtja hibáinkat, vétkeinket, bűneinket.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Ő Segít nekünk, gondoskodik rólunk, szeret bennünket.</a:t>
            </a:r>
          </a:p>
          <a:p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6" y="1903367"/>
            <a:ext cx="4762500" cy="43053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383280" y="2090058"/>
            <a:ext cx="18288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Örülj!</a:t>
            </a:r>
          </a:p>
        </p:txBody>
      </p:sp>
      <p:sp>
        <p:nvSpPr>
          <p:cNvPr id="4" name="Téglalap 3"/>
          <p:cNvSpPr/>
          <p:nvPr/>
        </p:nvSpPr>
        <p:spPr>
          <a:xfrm>
            <a:off x="1260324" y="292733"/>
            <a:ext cx="10292818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hu-HU" sz="3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jó hír: Isten minket is megszabadított Jézus Krisztus által.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869" y="4916252"/>
            <a:ext cx="1524132" cy="161558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13435" y="5724042"/>
            <a:ext cx="359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 köszönjétek meg Istennek, mindazt a jót, amit Tőle kaptatok!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51" y="1091962"/>
            <a:ext cx="1010025" cy="9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512300" y="2590827"/>
            <a:ext cx="6988630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„Én, az Úr vagyok a te Istened, aki kihoztalak Egyiptom földjéről, a szolgaság házából.” (2Móz 20,2)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195651"/>
            <a:ext cx="7199885" cy="1742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Nézd meg ezeket a képeket!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Beszél</a:t>
            </a: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ük meg,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jelentenek nektek!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14288">
            <a:off x="454264" y="299095"/>
            <a:ext cx="4173823" cy="6260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375" y="1066727"/>
            <a:ext cx="1737511" cy="16765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198" y="3036472"/>
            <a:ext cx="2037864" cy="36314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114" y="4438210"/>
            <a:ext cx="3082290" cy="20528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3602">
            <a:off x="4783896" y="2017015"/>
            <a:ext cx="2904620" cy="21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5" y="1"/>
            <a:ext cx="12213575" cy="68578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209212" y="433379"/>
            <a:ext cx="4982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képet</a:t>
            </a:r>
            <a:r>
              <a:rPr lang="sv-SE" sz="3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A5B40A-63E0-B5D7-BB6B-993A6CE1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41" y="195992"/>
            <a:ext cx="9699024" cy="64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1497" y="433128"/>
            <a:ext cx="9317939" cy="9367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ezeket a sorokat!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3395" y="1882230"/>
            <a:ext cx="6309882" cy="2374656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vágynak a szabadságra.</a:t>
            </a:r>
          </a:p>
          <a:p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mást jelent a szabadság.</a:t>
            </a:r>
          </a:p>
          <a:p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Néhányan a sportban, egy kiránduláskor, esetleg a zenében találják meg a szabadságot.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52" y="4974697"/>
            <a:ext cx="1737511" cy="167654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634446" y="51801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mikor érzed magad szabadnak? </a:t>
            </a:r>
          </a:p>
        </p:txBody>
      </p:sp>
    </p:spTree>
    <p:extLst>
      <p:ext uri="{BB962C8B-B14F-4D97-AF65-F5344CB8AC3E}">
        <p14:creationId xmlns:p14="http://schemas.microsoft.com/office/powerpoint/2010/main" val="9510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725" y="543427"/>
            <a:ext cx="8911687" cy="128089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Mondd el, melyik állítással értesz egyet!</a:t>
            </a:r>
          </a:p>
        </p:txBody>
      </p:sp>
      <p:sp>
        <p:nvSpPr>
          <p:cNvPr id="4" name="Háromszög 3"/>
          <p:cNvSpPr/>
          <p:nvPr/>
        </p:nvSpPr>
        <p:spPr>
          <a:xfrm>
            <a:off x="4827492" y="2702858"/>
            <a:ext cx="2299449" cy="1922929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az,</a:t>
            </a:r>
          </a:p>
        </p:txBody>
      </p:sp>
      <p:cxnSp>
        <p:nvCxnSpPr>
          <p:cNvPr id="6" name="Egyenes összekötő nyíllal 5"/>
          <p:cNvCxnSpPr>
            <a:stCxn id="4" idx="5"/>
          </p:cNvCxnSpPr>
          <p:nvPr/>
        </p:nvCxnSpPr>
        <p:spPr>
          <a:xfrm flipV="1">
            <a:off x="6552079" y="2702859"/>
            <a:ext cx="1072403" cy="961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4" idx="3"/>
          </p:cNvCxnSpPr>
          <p:nvPr/>
        </p:nvCxnSpPr>
        <p:spPr>
          <a:xfrm>
            <a:off x="5977217" y="4625787"/>
            <a:ext cx="2160943" cy="25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stCxn id="4" idx="1"/>
          </p:cNvCxnSpPr>
          <p:nvPr/>
        </p:nvCxnSpPr>
        <p:spPr>
          <a:xfrm flipH="1">
            <a:off x="2554942" y="3664323"/>
            <a:ext cx="2847412" cy="14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4" idx="0"/>
          </p:cNvCxnSpPr>
          <p:nvPr/>
        </p:nvCxnSpPr>
        <p:spPr>
          <a:xfrm flipH="1" flipV="1">
            <a:off x="4545106" y="2068606"/>
            <a:ext cx="1432111" cy="63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2554941" y="1317812"/>
            <a:ext cx="2272551" cy="860609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Aki megbocsát!</a:t>
            </a:r>
          </a:p>
        </p:txBody>
      </p:sp>
      <p:sp>
        <p:nvSpPr>
          <p:cNvPr id="14" name="Ellipszis 13"/>
          <p:cNvSpPr/>
          <p:nvPr/>
        </p:nvSpPr>
        <p:spPr>
          <a:xfrm>
            <a:off x="7335371" y="1718982"/>
            <a:ext cx="2124636" cy="10892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Aki vigyáz rám!</a:t>
            </a:r>
          </a:p>
        </p:txBody>
      </p:sp>
      <p:sp>
        <p:nvSpPr>
          <p:cNvPr id="15" name="Ellipszis 14"/>
          <p:cNvSpPr/>
          <p:nvPr/>
        </p:nvSpPr>
        <p:spPr>
          <a:xfrm>
            <a:off x="8249766" y="4294030"/>
            <a:ext cx="2938836" cy="133125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Aki meghallgatja az imádságokat!</a:t>
            </a:r>
          </a:p>
        </p:txBody>
      </p:sp>
      <p:sp>
        <p:nvSpPr>
          <p:cNvPr id="16" name="Ellipszis 15"/>
          <p:cNvSpPr/>
          <p:nvPr/>
        </p:nvSpPr>
        <p:spPr>
          <a:xfrm>
            <a:off x="537228" y="3913093"/>
            <a:ext cx="2891116" cy="1129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Aki teremtette a világot!</a:t>
            </a:r>
          </a:p>
        </p:txBody>
      </p:sp>
      <p:sp>
        <p:nvSpPr>
          <p:cNvPr id="24" name="Ellipszis 23"/>
          <p:cNvSpPr/>
          <p:nvPr/>
        </p:nvSpPr>
        <p:spPr>
          <a:xfrm>
            <a:off x="3691216" y="5272476"/>
            <a:ext cx="1592900" cy="10058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773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Egyenes összekötő nyíllal 25"/>
          <p:cNvCxnSpPr>
            <a:stCxn id="4" idx="2"/>
          </p:cNvCxnSpPr>
          <p:nvPr/>
        </p:nvCxnSpPr>
        <p:spPr>
          <a:xfrm flipH="1">
            <a:off x="4753863" y="4625787"/>
            <a:ext cx="73629" cy="52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lra nyíl 28"/>
          <p:cNvSpPr/>
          <p:nvPr/>
        </p:nvSpPr>
        <p:spPr>
          <a:xfrm>
            <a:off x="5284116" y="5481916"/>
            <a:ext cx="6315701" cy="110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kérdőjel helyére te is megfogalmazhatod állításod! 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66" y="1206639"/>
            <a:ext cx="1195759" cy="1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097354"/>
            <a:ext cx="3975463" cy="323013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 rot="10800000" flipV="1">
            <a:off x="2589386" y="4988077"/>
            <a:ext cx="481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nekünk a Tízparancsolatban adott olyan szabályokat, amelyek segítik életünket. Ezek olyanok, mint az útjelző táblák. Védik, óvják az életünket.</a:t>
            </a:r>
          </a:p>
        </p:txBody>
      </p:sp>
      <p:sp>
        <p:nvSpPr>
          <p:cNvPr id="4" name="Téglalap 3"/>
          <p:cNvSpPr/>
          <p:nvPr/>
        </p:nvSpPr>
        <p:spPr>
          <a:xfrm flipH="1">
            <a:off x="966651" y="2870983"/>
            <a:ext cx="657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szabadító Isten kijelenti magát az embernek és a Vele való szoros kapcsolatra, szövetségre hív.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  Ennek egyik dokumentuma a 10 parancsolat.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395602" y="931902"/>
            <a:ext cx="10167147" cy="162784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hu-HU" sz="2000" dirty="0"/>
            </a:br>
            <a:r>
              <a:rPr lang="hu-H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ÖRÖKTŐL FOGVA LÉTEZŐ ÉS CSELEKVŐ, SZABADÍTÓ ÚR!</a:t>
            </a:r>
            <a:br>
              <a:rPr lang="hu-H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KIJELENTI MAGÁT NEKÜNK.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7" y="5225143"/>
            <a:ext cx="2179969" cy="14143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658" y="250607"/>
            <a:ext cx="1103519" cy="10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56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74914" y="1090747"/>
            <a:ext cx="10515600" cy="4462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Én, az Úr vagyok a te Istened, aki kihoztalak Egyiptom földjéről, a szolgaság házából. Ne legyen más Istened rajtam kívül!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csinálj magadnak semmiféle bálványszobrot… Ne imádd és ne tiszteld azokat!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mondd ki hiába Istenednek, az Úrnak a nevét!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Emlékezzél meg a nyugalom napjáról, és szenteld meg azt!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Tiszteld apádat és anyádat!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ölj!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paráználkodj!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lopj!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tanúskodj hamisan felebarátod ellen!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 kívánd, … ami a felebarátodé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61892" y="265339"/>
            <a:ext cx="5445579" cy="733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Tízparancsolat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751" y="417081"/>
            <a:ext cx="1359526" cy="134733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70836" y="5645490"/>
            <a:ext cx="83901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elolvashatod online a teljes Tízparancsolat szövegét!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2Móz 20,1-17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892" y="4181788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936</Words>
  <Application>Microsoft Office PowerPoint</Application>
  <PresentationFormat>Bredbild</PresentationFormat>
  <Paragraphs>130</Paragraphs>
  <Slides>23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GillSansMT-Bold</vt:lpstr>
      <vt:lpstr>Times New Roman</vt:lpstr>
      <vt:lpstr>Wingdings</vt:lpstr>
      <vt:lpstr>Wingdings 3</vt:lpstr>
      <vt:lpstr>7_Szálak</vt:lpstr>
      <vt:lpstr>PowerPoint-presentation</vt:lpstr>
      <vt:lpstr>PowerPoint-presentation</vt:lpstr>
      <vt:lpstr>Nézd meg ezeket a képeket! Beszéljük meg,  mit jelentenek nektek!</vt:lpstr>
      <vt:lpstr>PowerPoint-presentation</vt:lpstr>
      <vt:lpstr>PowerPoint-presentation</vt:lpstr>
      <vt:lpstr>Olvasd el ezeket a sorokat!</vt:lpstr>
      <vt:lpstr>Mondd el, melyik állítással értesz egyet!</vt:lpstr>
      <vt:lpstr>PowerPoint-presentation</vt:lpstr>
      <vt:lpstr>PowerPoint-presentation</vt:lpstr>
      <vt:lpstr>Én, az Úr vagyok a te Istened, aki kihoztalak téged Egyiptom földjéről, a szolgaság házából.  </vt:lpstr>
      <vt:lpstr>PowerPoint-presentation</vt:lpstr>
      <vt:lpstr>PowerPoint-presentation</vt:lpstr>
      <vt:lpstr>PowerPoint-presentation</vt:lpstr>
      <vt:lpstr>PowerPoint-presentation</vt:lpstr>
      <vt:lpstr>Az 1. parancsolat jelentősége </vt:lpstr>
      <vt:lpstr>Olvassátok el ezt a verset és beszélgessetek róla!</vt:lpstr>
      <vt:lpstr>PowerPoint-presentation</vt:lpstr>
      <vt:lpstr>PowerPoint-presentation</vt:lpstr>
      <vt:lpstr>Hallgasd meg ezt az éneket!  EAST - A szél repítse lelkem 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701</cp:revision>
  <dcterms:created xsi:type="dcterms:W3CDTF">2020-03-16T06:58:02Z</dcterms:created>
  <dcterms:modified xsi:type="dcterms:W3CDTF">2025-10-24T11:06:08Z</dcterms:modified>
</cp:coreProperties>
</file>