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80" r:id="rId3"/>
    <p:sldId id="354" r:id="rId4"/>
    <p:sldId id="361" r:id="rId5"/>
    <p:sldId id="368" r:id="rId6"/>
    <p:sldId id="369" r:id="rId7"/>
    <p:sldId id="364" r:id="rId8"/>
    <p:sldId id="365" r:id="rId9"/>
    <p:sldId id="363" r:id="rId10"/>
    <p:sldId id="367" r:id="rId11"/>
    <p:sldId id="360" r:id="rId12"/>
    <p:sldId id="357" r:id="rId13"/>
    <p:sldId id="353" r:id="rId14"/>
    <p:sldId id="370" r:id="rId15"/>
    <p:sldId id="355" r:id="rId16"/>
    <p:sldId id="372" r:id="rId17"/>
    <p:sldId id="306" r:id="rId18"/>
    <p:sldId id="305" r:id="rId19"/>
    <p:sldId id="371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EC1"/>
    <a:srgbClr val="23AA49"/>
    <a:srgbClr val="FDFAE2"/>
    <a:srgbClr val="773D22"/>
    <a:srgbClr val="F8974E"/>
    <a:srgbClr val="87818D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2025. 10. 17.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00000">
              <a:srgbClr val="FFCC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179A-61B1-4E68-85B1-D44350C9D3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2025. 10. 17.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C24B-1FD3-467B-8355-A50578A5DB8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6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EHx7hqzKs0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u/resource/1457030/hittan/bibli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ibliamindenkie.h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 által adott könyvtár!</a:t>
            </a:r>
            <a:r>
              <a:rPr lang="hu-HU" sz="3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626052" y="1651355"/>
            <a:ext cx="43749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ős vár a mi Istenünk!</a:t>
            </a: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Dicsértessék a Jézus</a:t>
            </a: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Krisztus!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509651" y="1081769"/>
            <a:ext cx="3908628" cy="144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hittanóra témája:</a:t>
            </a:r>
          </a:p>
          <a:p>
            <a:pPr lvl="0" algn="ctr">
              <a:defRPr/>
            </a:pPr>
            <a:r>
              <a:rPr lang="hu-HU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613" y="2770799"/>
            <a:ext cx="5241679" cy="393126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A459733-8381-51EF-09CC-CEC01CD0E907}"/>
              </a:ext>
            </a:extLst>
          </p:cNvPr>
          <p:cNvSpPr/>
          <p:nvPr/>
        </p:nvSpPr>
        <p:spPr>
          <a:xfrm>
            <a:off x="7858897" y="4522573"/>
            <a:ext cx="3744098" cy="1717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Készíts elő: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/>
              <a:t>Bibliát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/>
              <a:t>Lapot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/>
              <a:t>Írószer</a:t>
            </a:r>
            <a:r>
              <a:rPr lang="hu-HU" dirty="0"/>
              <a:t>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3597" y="258350"/>
            <a:ext cx="967155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Ezekben a helyzetekben segít a Biblia üzenete!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154" y="258350"/>
            <a:ext cx="1749704" cy="1725318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3631282" y="3064580"/>
            <a:ext cx="4746811" cy="17046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 Igéje világosság az életünkben.</a:t>
            </a:r>
            <a:endParaRPr lang="hu-HU" sz="3000" b="1" dirty="0">
              <a:solidFill>
                <a:srgbClr val="002060"/>
              </a:solidFill>
            </a:endParaRPr>
          </a:p>
        </p:txBody>
      </p:sp>
      <p:sp>
        <p:nvSpPr>
          <p:cNvPr id="7" name="Folyamatábra: Dokumentum 6"/>
          <p:cNvSpPr/>
          <p:nvPr/>
        </p:nvSpPr>
        <p:spPr>
          <a:xfrm>
            <a:off x="8565777" y="2313341"/>
            <a:ext cx="3342746" cy="1182893"/>
          </a:xfrm>
          <a:prstGeom prst="flowChartDocumen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Segít tájékozódni az emberi kapcsolatainkban! </a:t>
            </a:r>
          </a:p>
        </p:txBody>
      </p:sp>
      <p:sp>
        <p:nvSpPr>
          <p:cNvPr id="8" name="Folyamatábra: Dokumentum 7"/>
          <p:cNvSpPr/>
          <p:nvPr/>
        </p:nvSpPr>
        <p:spPr>
          <a:xfrm>
            <a:off x="9359154" y="4370294"/>
            <a:ext cx="2605703" cy="147917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Szeretetre és elfogadásra tanít minket!</a:t>
            </a:r>
            <a:endParaRPr lang="hu-HU" sz="2200" dirty="0"/>
          </a:p>
        </p:txBody>
      </p:sp>
      <p:sp>
        <p:nvSpPr>
          <p:cNvPr id="9" name="Folyamatábra: Dokumentum 8"/>
          <p:cNvSpPr/>
          <p:nvPr/>
        </p:nvSpPr>
        <p:spPr>
          <a:xfrm>
            <a:off x="322727" y="4908177"/>
            <a:ext cx="3536579" cy="941294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Tanácsot ad, hogy mit tegyünk!</a:t>
            </a:r>
          </a:p>
        </p:txBody>
      </p:sp>
      <p:sp>
        <p:nvSpPr>
          <p:cNvPr id="10" name="Folyamatábra: Dokumentum 9"/>
          <p:cNvSpPr/>
          <p:nvPr/>
        </p:nvSpPr>
        <p:spPr>
          <a:xfrm>
            <a:off x="543597" y="1952963"/>
            <a:ext cx="3657600" cy="1097277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Segít meglátni a jó utat egy döntéshelyzetben!</a:t>
            </a:r>
            <a:endParaRPr lang="hu-HU" sz="2200" dirty="0"/>
          </a:p>
        </p:txBody>
      </p:sp>
      <p:sp>
        <p:nvSpPr>
          <p:cNvPr id="11" name="Folyamatábra: Dokumentum 10"/>
          <p:cNvSpPr/>
          <p:nvPr/>
        </p:nvSpPr>
        <p:spPr>
          <a:xfrm>
            <a:off x="4693025" y="5378824"/>
            <a:ext cx="4114799" cy="1304364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Segít felismerni: minek van helye az életünkben és minek nincs.</a:t>
            </a:r>
          </a:p>
        </p:txBody>
      </p:sp>
      <p:cxnSp>
        <p:nvCxnSpPr>
          <p:cNvPr id="13" name="Egyenes összekötő nyíllal 12"/>
          <p:cNvCxnSpPr>
            <a:stCxn id="6" idx="1"/>
          </p:cNvCxnSpPr>
          <p:nvPr/>
        </p:nvCxnSpPr>
        <p:spPr>
          <a:xfrm flipH="1" flipV="1">
            <a:off x="3351199" y="2995102"/>
            <a:ext cx="975237" cy="319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3004457" y="4370294"/>
            <a:ext cx="953589" cy="38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7981406" y="3064580"/>
            <a:ext cx="396687" cy="35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8242663" y="4370294"/>
            <a:ext cx="809897" cy="38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6322423" y="4908177"/>
            <a:ext cx="52251" cy="34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4638660" y="1510792"/>
            <a:ext cx="3954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Bibliából ismerhetjük meg 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Istent, és az Ő akaratát.</a:t>
            </a:r>
          </a:p>
        </p:txBody>
      </p:sp>
      <p:cxnSp>
        <p:nvCxnSpPr>
          <p:cNvPr id="12" name="Egyenes összekötő nyíllal 11"/>
          <p:cNvCxnSpPr>
            <a:stCxn id="6" idx="0"/>
          </p:cNvCxnSpPr>
          <p:nvPr/>
        </p:nvCxnSpPr>
        <p:spPr>
          <a:xfrm flipV="1">
            <a:off x="6004688" y="2341789"/>
            <a:ext cx="200169" cy="722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0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096000" y="976304"/>
            <a:ext cx="6096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  <a:p>
            <a:endParaRPr lang="hu-HU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magáról a Bibliában szól. </a:t>
            </a:r>
          </a:p>
          <a:p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Kálvin tanítása szerint Isten így alkalmazkodik az emberhez.</a:t>
            </a:r>
          </a:p>
          <a:p>
            <a:endParaRPr lang="hu-HU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nemcsak a bibliai személyekhez, a református hithősökhöz vagy a hitben élő elődökhöz szólt. </a:t>
            </a:r>
          </a:p>
          <a:p>
            <a:r>
              <a:rPr lang="hu-H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mai is, bennünket is megszólít; hív az Ő közelébe és formálni szeretne!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9" y="186798"/>
            <a:ext cx="1223853" cy="12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fontos rendszeresen Bibliát olvasni? </a:t>
            </a:r>
          </a:p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Tervezd meg egy napodat úgy, hogy a Bibliaolvasásra is szánj időt!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Építsd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be a napirendedbe!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Ó Uram, a Te Igéd lámpás">
            <a:hlinkClick r:id="" action="ppaction://media"/>
            <a:extLst>
              <a:ext uri="{FF2B5EF4-FFF2-40B4-BE49-F238E27FC236}">
                <a16:creationId xmlns:a16="http://schemas.microsoft.com/office/drawing/2014/main" id="{42186600-BDB9-C3E2-EA56-E8B593F12C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4325" y="196163"/>
            <a:ext cx="8620897" cy="64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4252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Olvasd el a dal szövegét! 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Óh, Uram, a Te Igéd lámpás, utamon a fényforrás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908" y="3267832"/>
            <a:ext cx="2366561" cy="315699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80768" y="1235676"/>
            <a:ext cx="8031891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Ó, Uram, a te igéd lámpás, utamon a fényforrás! 2x</a:t>
            </a:r>
          </a:p>
          <a:p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Amikor kísért szorongás, csüggedés, ott vagy, így nem félek,</a:t>
            </a:r>
            <a:b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erőt veszek, veled tovább megyek, míg az út véget ér.</a:t>
            </a:r>
          </a:p>
          <a:p>
            <a:r>
              <a:rPr lang="hu-HU" sz="30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Nem felejtem el, hogy te vagy itt közel, Jézus van mellettem!</a:t>
            </a:r>
            <a:b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olyan veszély, amit ne ismernél, Te vagy, ki örökké élsz!</a:t>
            </a:r>
          </a:p>
          <a:p>
            <a:r>
              <a:rPr lang="hu-HU" sz="30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000" b="0" i="0" dirty="0">
              <a:solidFill>
                <a:srgbClr val="3B3B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F4D1C550-9C73-3297-6F58-7F942FCC6202}"/>
              </a:ext>
            </a:extLst>
          </p:cNvPr>
          <p:cNvSpPr txBox="1"/>
          <p:nvPr/>
        </p:nvSpPr>
        <p:spPr>
          <a:xfrm>
            <a:off x="3049030" y="287981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2"/>
              </a:rPr>
              <a:t>BIBLIA - </a:t>
            </a:r>
            <a:r>
              <a:rPr lang="sv-SE" dirty="0" err="1">
                <a:hlinkClick r:id="rId2"/>
              </a:rPr>
              <a:t>Kvíz</a:t>
            </a:r>
            <a:endParaRPr lang="sv-SE" dirty="0"/>
          </a:p>
        </p:txBody>
      </p:sp>
      <p:sp>
        <p:nvSpPr>
          <p:cNvPr id="2" name="Rektangel: övre hörn rundade 1">
            <a:extLst>
              <a:ext uri="{FF2B5EF4-FFF2-40B4-BE49-F238E27FC236}">
                <a16:creationId xmlns:a16="http://schemas.microsoft.com/office/drawing/2014/main" id="{FE5B5E83-0B52-AA7A-9EAE-D0206B70B674}"/>
              </a:ext>
            </a:extLst>
          </p:cNvPr>
          <p:cNvSpPr/>
          <p:nvPr/>
        </p:nvSpPr>
        <p:spPr>
          <a:xfrm>
            <a:off x="2446638" y="1000897"/>
            <a:ext cx="5016843" cy="827903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Ismétlünk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24474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113903" y="2590827"/>
            <a:ext cx="6831164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„Lábam előtt mécses a Te igéd, ösvényem  világossága”</a:t>
            </a:r>
          </a:p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(Zsoltárok 119,105)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187146" y="1230807"/>
            <a:ext cx="88421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Teckensnitt, skärmbild, diagram&#10;&#10;AI-genererat innehåll kan vara felaktigt.">
            <a:extLst>
              <a:ext uri="{FF2B5EF4-FFF2-40B4-BE49-F238E27FC236}">
                <a16:creationId xmlns:a16="http://schemas.microsoft.com/office/drawing/2014/main" id="{7D817F52-F5F8-DE18-1BCE-0ED91B8E1A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4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3393" y="115386"/>
            <a:ext cx="8697889" cy="112313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Hallgassuk meg együtt a 171. dicséretet a Református Énekeskönyvből!</a:t>
            </a:r>
          </a:p>
          <a:p>
            <a:pPr marL="0" indent="0">
              <a:buNone/>
            </a:pP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198765" y="2009363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66539" y="1899022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5075" y="269924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21321" y="143713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Kattints a hangszóró ikonra az ének elindításához!</a:t>
            </a:r>
          </a:p>
        </p:txBody>
      </p:sp>
      <p:pic>
        <p:nvPicPr>
          <p:cNvPr id="7" name="Megáll az Istennek Igéje - zenés-ú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8642" y="1502051"/>
            <a:ext cx="1080704" cy="108070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765075" y="3198005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 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 171. dicséret szövegét el is olvashatod!</a:t>
            </a:r>
          </a:p>
          <a:p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Megáll az Istennek Igéje,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És nem állhat senki ellene,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A nagy Isten vagyon </a:t>
            </a:r>
            <a:r>
              <a:rPr lang="hu-HU" sz="2500" dirty="0" err="1">
                <a:latin typeface="Arial" panose="020B0604020202020204" pitchFamily="34" charset="0"/>
                <a:cs typeface="Arial" panose="020B0604020202020204" pitchFamily="34" charset="0"/>
              </a:rPr>
              <a:t>mivelünk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500" dirty="0" err="1">
                <a:latin typeface="Arial" panose="020B0604020202020204" pitchFamily="34" charset="0"/>
                <a:cs typeface="Arial" panose="020B0604020202020204" pitchFamily="34" charset="0"/>
              </a:rPr>
              <a:t>Szentlelke</a:t>
            </a: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 lakozik bennünk.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470" y="2405185"/>
            <a:ext cx="2787497" cy="418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37683" y="297811"/>
            <a:ext cx="10825343" cy="11260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Beszélgessünk!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154" y="286787"/>
            <a:ext cx="1749704" cy="1725318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7683" y="2091138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Mesélj néhány szóban a kedvenc könyvedről!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Miért szereted?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Oszd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meg a gondolataidat </a:t>
            </a:r>
          </a:p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Velünk!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709" y="2091138"/>
            <a:ext cx="3074396" cy="460544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93" y="4399497"/>
            <a:ext cx="152413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8172" y="271413"/>
            <a:ext cx="9270864" cy="12808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„Bibliai keresőverseny”-re hívlak!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4281" y="1552303"/>
            <a:ext cx="6376087" cy="520119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</a:pPr>
            <a:r>
              <a:rPr lang="hu-HU" sz="2700" dirty="0">
                <a:latin typeface="Arial" panose="020B0604020202020204" pitchFamily="34" charset="0"/>
                <a:cs typeface="Arial" panose="020B0604020202020204" pitchFamily="34" charset="0"/>
              </a:rPr>
              <a:t>Keresd ki a Szentírásból a következő Igéket! </a:t>
            </a:r>
          </a:p>
          <a:p>
            <a:pPr>
              <a:lnSpc>
                <a:spcPct val="120000"/>
              </a:lnSpc>
            </a:pP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Mérd a keresés idejét! Írd le mennyi időt vesz igénybe az adott Igehelyek kikeresése!</a:t>
            </a:r>
          </a:p>
          <a:p>
            <a:pPr>
              <a:lnSpc>
                <a:spcPct val="120000"/>
              </a:lnSpc>
            </a:pP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Melyik </a:t>
            </a:r>
            <a:r>
              <a:rPr lang="hu-HU" sz="2900" dirty="0" err="1">
                <a:latin typeface="Arial" panose="020B0604020202020204" pitchFamily="34" charset="0"/>
                <a:cs typeface="Arial" panose="020B0604020202020204" pitchFamily="34" charset="0"/>
              </a:rPr>
              <a:t>Igehelyet</a:t>
            </a: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 tudtad a leghamarabb megtalálni?</a:t>
            </a:r>
          </a:p>
          <a:p>
            <a:pPr>
              <a:lnSpc>
                <a:spcPct val="120000"/>
              </a:lnSpc>
            </a:pP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2Timóteus 3,16 </a:t>
            </a:r>
          </a:p>
          <a:p>
            <a:pPr>
              <a:lnSpc>
                <a:spcPct val="120000"/>
              </a:lnSpc>
            </a:pP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János evangéliuma 3,16-17</a:t>
            </a:r>
          </a:p>
          <a:p>
            <a:pPr>
              <a:lnSpc>
                <a:spcPct val="120000"/>
              </a:lnSpc>
            </a:pP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Róm 15,1</a:t>
            </a:r>
          </a:p>
          <a:p>
            <a:pPr>
              <a:lnSpc>
                <a:spcPct val="120000"/>
              </a:lnSpc>
            </a:pP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2Péter 1,2</a:t>
            </a:r>
          </a:p>
          <a:p>
            <a:pPr>
              <a:lnSpc>
                <a:spcPct val="120000"/>
              </a:lnSpc>
            </a:pP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Mt 7,7</a:t>
            </a:r>
          </a:p>
          <a:p>
            <a:pPr>
              <a:lnSpc>
                <a:spcPct val="120000"/>
              </a:lnSpc>
            </a:pP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Zsolt 139,1-2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Ha nincs saját Bibliád, keress a </a:t>
            </a: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www.abibliamindenkie.hu</a:t>
            </a:r>
            <a:r>
              <a:rPr lang="hu-HU" sz="2900" dirty="0">
                <a:latin typeface="Arial" panose="020B0604020202020204" pitchFamily="34" charset="0"/>
                <a:cs typeface="Arial" panose="020B0604020202020204" pitchFamily="34" charset="0"/>
              </a:rPr>
              <a:t> internetes oldalon.</a:t>
            </a:r>
            <a:endParaRPr lang="hu-HU" sz="2900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618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0264" y="313510"/>
            <a:ext cx="11273246" cy="629629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„Uram, te megvizsgálsz és ismersz engem. Tudod, ha leülök vagy ha felállok, messziről is észreveszed szándékomat.” Zsolt 139,1-2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„Mert úgy szerette Isten a világot, hogy egyszülött Fiát adta, hogy aki hisz őbenne, el ne vesszen, hanem örök élete legyen.” János 3,16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teljes Írás Istentől ihletett, és hasznos a tanításra, a feddésre, a megjobbításra, az igazságban való nevelésre; hogy az Isten embere tökéletes és minden jó cselekedetre felkészített legyen.” 2Tim 3,16-17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„Mi erősek pedig tartozunk azzal, hogy az erőtlenek gyengeségeit hordozzuk, és ne a magunk kedvére éljünk.” Róm 15,1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5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Kérjetek, és adatik nektek, keressetek, és találtok, zörgessetek, és </a:t>
            </a:r>
            <a:r>
              <a:rPr lang="hu-HU" sz="25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megnyittatik</a:t>
            </a:r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nektek. Mert aki kér, mind kap, aki keres, talál, és a zörgetőnek </a:t>
            </a:r>
            <a:r>
              <a:rPr lang="hu-HU" sz="25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megnyittatik</a:t>
            </a:r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Mt 7,7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„Kegyelem és békesség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adassék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nektek bőségesen Istennek és a mi Urunknak, Jézusnak megismerésében.” 2Pét 1,2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2600" dirty="0"/>
          </a:p>
          <a:p>
            <a:pPr>
              <a:buFont typeface="Wingdings" panose="05000000000000000000" pitchFamily="2" charset="2"/>
              <a:buChar char="ü"/>
            </a:pP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30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71" y="1766819"/>
            <a:ext cx="1749704" cy="172531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1104" y="493481"/>
            <a:ext cx="8288742" cy="54448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Újabb érdekes feladat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aj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ánlok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hétvégére!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21577" y="1976845"/>
            <a:ext cx="8108269" cy="46653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Van kedvenc bibliai történeted?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Hol található meg a Bibliában?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Próbáld meg megkeresni és olvasd el!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 nem megy, akkor próbáld megkeresni az interneten.</a:t>
            </a:r>
          </a:p>
          <a:p>
            <a:pPr marL="0" indent="0">
              <a:buNone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találhatsz online segítséget ehhez a feladathoz!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Ezen az oldalon a kereső mezőbe írd be a választott történet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kulcsszavát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660" y="5009856"/>
            <a:ext cx="1637211" cy="16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8903" y="415494"/>
            <a:ext cx="9715001" cy="53582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„biblia” ógörög eredetű szó, azt jelenti: „könyvek”.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Biblia 66 könyvből áll, amelyek különböző korokban íródtak.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Biblián keresztül Isten szól hozzánk.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Biblia könyvei két nagy egységet alkotnak: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 Ószövetség 39, az Újszövetség 27 könyvből áll.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Biblia könyveit műfajuk szerint három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csoportba soroljuk: történeti, tanítói és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prófétai könyveket ismerünk. </a:t>
            </a:r>
          </a:p>
        </p:txBody>
      </p:sp>
      <p:sp>
        <p:nvSpPr>
          <p:cNvPr id="5" name="Jobbra nyíl 4"/>
          <p:cNvSpPr/>
          <p:nvPr/>
        </p:nvSpPr>
        <p:spPr>
          <a:xfrm>
            <a:off x="4820194" y="5576534"/>
            <a:ext cx="6988628" cy="1281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következő dián egy könyvespolcon láthatod! Lapozz!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403" y="2074442"/>
            <a:ext cx="1546651" cy="15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7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8937" y="470970"/>
            <a:ext cx="5128255" cy="125332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Nézd meg jól ezt a képet!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192" y="225278"/>
            <a:ext cx="2182557" cy="215817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0" y="130629"/>
            <a:ext cx="3873451" cy="6505303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4558937" y="2521131"/>
            <a:ext cx="7171508" cy="122790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Azt láthatod itt, hogyan csoportosítjuk a bibliai könyveket!</a:t>
            </a:r>
          </a:p>
        </p:txBody>
      </p:sp>
      <p:sp>
        <p:nvSpPr>
          <p:cNvPr id="9" name="Ellipszis 8"/>
          <p:cNvSpPr/>
          <p:nvPr/>
        </p:nvSpPr>
        <p:spPr>
          <a:xfrm>
            <a:off x="4558937" y="4075611"/>
            <a:ext cx="3513909" cy="11737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Kék szín jelöli a könyvespolcon a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történeti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könyveket! </a:t>
            </a:r>
          </a:p>
        </p:txBody>
      </p:sp>
      <p:sp>
        <p:nvSpPr>
          <p:cNvPr id="10" name="Ellipszis 9"/>
          <p:cNvSpPr/>
          <p:nvPr/>
        </p:nvSpPr>
        <p:spPr>
          <a:xfrm>
            <a:off x="8415612" y="4389119"/>
            <a:ext cx="3314833" cy="1267097"/>
          </a:xfrm>
          <a:prstGeom prst="ellipse">
            <a:avLst/>
          </a:prstGeom>
          <a:solidFill>
            <a:srgbClr val="23AA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Zölddel a </a:t>
            </a: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tanítói 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könyveket találod!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695407" y="5538650"/>
            <a:ext cx="3500844" cy="1097281"/>
          </a:xfrm>
          <a:prstGeom prst="ellipse">
            <a:avLst/>
          </a:prstGeom>
          <a:solidFill>
            <a:srgbClr val="A68E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prófétai </a:t>
            </a:r>
            <a:r>
              <a:rPr lang="hu-H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könyveket pedig a lila szín mutatja! </a:t>
            </a:r>
          </a:p>
        </p:txBody>
      </p:sp>
    </p:spTree>
    <p:extLst>
      <p:ext uri="{BB962C8B-B14F-4D97-AF65-F5344CB8AC3E}">
        <p14:creationId xmlns:p14="http://schemas.microsoft.com/office/powerpoint/2010/main" val="32269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47529" y="1916833"/>
            <a:ext cx="583019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„Lábam előtt mécses a Te igéd, ösvényem  világossága”</a:t>
            </a:r>
          </a:p>
          <a:p>
            <a:pPr algn="ctr">
              <a:spcBef>
                <a:spcPct val="0"/>
              </a:spcBef>
            </a:pPr>
            <a:r>
              <a:rPr lang="hu-H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(Zsoltárok 119,105)</a:t>
            </a:r>
          </a:p>
          <a:p>
            <a:pPr algn="ctr">
              <a:spcBef>
                <a:spcPct val="0"/>
              </a:spcBef>
            </a:pPr>
            <a:endParaRPr lang="hu-HU" sz="1600" dirty="0">
              <a:solidFill>
                <a:srgbClr val="FFC000"/>
              </a:solidFill>
              <a:latin typeface="Garamond"/>
            </a:endParaRPr>
          </a:p>
          <a:p>
            <a:pPr algn="ctr">
              <a:spcBef>
                <a:spcPct val="0"/>
              </a:spcBef>
            </a:pPr>
            <a:endParaRPr lang="hu-HU" sz="1600" dirty="0">
              <a:solidFill>
                <a:prstClr val="black"/>
              </a:solidFill>
              <a:latin typeface="Garamond"/>
            </a:endParaRPr>
          </a:p>
          <a:p>
            <a:pPr algn="ctr">
              <a:spcBef>
                <a:spcPct val="0"/>
              </a:spcBef>
            </a:pPr>
            <a:endParaRPr lang="hu-HU" sz="1600" dirty="0">
              <a:solidFill>
                <a:prstClr val="black"/>
              </a:solidFill>
              <a:latin typeface="Garamond"/>
            </a:endParaRPr>
          </a:p>
          <a:p>
            <a:pPr algn="ctr">
              <a:spcBef>
                <a:spcPct val="0"/>
              </a:spcBef>
            </a:pPr>
            <a:endParaRPr lang="hu-HU" sz="1600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88366" y="308701"/>
            <a:ext cx="830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Közösen értelmezzétek az alábbi Igét!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374529" y="4509850"/>
            <a:ext cx="504240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üzenetét a Bibliában olvashatod, amely mint egy mécses mutatja nekünk az igaz utat.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829" y="403549"/>
            <a:ext cx="1190358" cy="11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916</Words>
  <Application>Microsoft Office PowerPoint</Application>
  <PresentationFormat>Bredbild</PresentationFormat>
  <Paragraphs>112</Paragraphs>
  <Slides>18</Slides>
  <Notes>0</Notes>
  <HiddenSlides>0</HiddenSlides>
  <MMClips>2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6" baseType="lpstr">
      <vt:lpstr>arial</vt:lpstr>
      <vt:lpstr>arial</vt:lpstr>
      <vt:lpstr>Century Gothic</vt:lpstr>
      <vt:lpstr>Garamond</vt:lpstr>
      <vt:lpstr>Wingdings</vt:lpstr>
      <vt:lpstr>Wingdings 3</vt:lpstr>
      <vt:lpstr>7_Szálak</vt:lpstr>
      <vt:lpstr>Office-téma</vt:lpstr>
      <vt:lpstr>PowerPoint-presentation</vt:lpstr>
      <vt:lpstr>PowerPoint-presentation</vt:lpstr>
      <vt:lpstr>PowerPoint-presentation</vt:lpstr>
      <vt:lpstr>Egy „Bibliai keresőverseny”-re hívlak!</vt:lpstr>
      <vt:lpstr>PowerPoint-presentation</vt:lpstr>
      <vt:lpstr>Újabb érdekes feladatot ajánlok hétvégére! </vt:lpstr>
      <vt:lpstr>PowerPoint-presentation</vt:lpstr>
      <vt:lpstr>Nézd meg jól ezt a képet! </vt:lpstr>
      <vt:lpstr>PowerPoint-presentation</vt:lpstr>
      <vt:lpstr>Ezekben a helyzetekben segít a Biblia üzenete!</vt:lpstr>
      <vt:lpstr>PowerPoint-presentation</vt:lpstr>
      <vt:lpstr>Gondolkozz el a kérdéseken!  </vt:lpstr>
      <vt:lpstr>PowerPoint-presentation</vt:lpstr>
      <vt:lpstr>Olvasd el a dal szövegét!  Óh, Uram, a Te Igéd lámpás, utamon a fényforrás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Melinda Gal</cp:lastModifiedBy>
  <cp:revision>583</cp:revision>
  <dcterms:created xsi:type="dcterms:W3CDTF">2020-03-16T06:58:02Z</dcterms:created>
  <dcterms:modified xsi:type="dcterms:W3CDTF">2025-10-17T15:32:28Z</dcterms:modified>
</cp:coreProperties>
</file>