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80" r:id="rId2"/>
    <p:sldId id="368" r:id="rId3"/>
    <p:sldId id="354" r:id="rId4"/>
    <p:sldId id="364" r:id="rId5"/>
    <p:sldId id="361" r:id="rId6"/>
    <p:sldId id="363" r:id="rId7"/>
    <p:sldId id="281" r:id="rId8"/>
    <p:sldId id="369" r:id="rId9"/>
    <p:sldId id="307" r:id="rId10"/>
    <p:sldId id="357" r:id="rId11"/>
    <p:sldId id="353" r:id="rId12"/>
    <p:sldId id="355" r:id="rId13"/>
    <p:sldId id="306" r:id="rId14"/>
    <p:sldId id="305" r:id="rId15"/>
    <p:sldId id="366" r:id="rId16"/>
  </p:sldIdLst>
  <p:sldSz cx="12192000" cy="6858000"/>
  <p:notesSz cx="6858000" cy="9144000"/>
  <p:defaultText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7818D"/>
    <a:srgbClr val="FDFAE2"/>
    <a:srgbClr val="773D22"/>
    <a:srgbClr val="F8974E"/>
    <a:srgbClr val="F7D097"/>
    <a:srgbClr val="F1B051"/>
    <a:srgbClr val="AE2E51"/>
    <a:srgbClr val="CAEBF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Közepesen sötét stílus 2 – 1. jelölőszín">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22" d="100"/>
          <a:sy n="122" d="100"/>
        </p:scale>
        <p:origin x="96" y="18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hu-HU"/>
              <a:t>Mintacím szerkesztése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hu-HU"/>
              <a:t>Kattintson ide az alcím mintájának szerkesztéséhez</a:t>
            </a:r>
            <a:endParaRPr lang="en-US" dirty="0"/>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C5ED15-7EEE-4CDA-8C70-F56416C474FC}" type="datetimeFigureOut">
              <a:rPr kumimoji="0" lang="hu-HU" sz="900" b="0" i="0" u="none" strike="noStrike" kern="1200" cap="none" spc="0" normalizeH="0" baseline="0" noProof="0" smtClean="0">
                <a:ln>
                  <a:noFill/>
                </a:ln>
                <a:solidFill>
                  <a:prstClr val="black">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2025. 09. 26.</a:t>
            </a:fld>
            <a:endParaRPr kumimoji="0" lang="hu-HU" sz="900" b="0" i="0" u="none" strike="noStrike" kern="1200" cap="none" spc="0" normalizeH="0" baseline="0" noProof="0">
              <a:ln>
                <a:noFill/>
              </a:ln>
              <a:solidFill>
                <a:prstClr val="black">
                  <a:tint val="75000"/>
                </a:prstClr>
              </a:solidFill>
              <a:effectLst/>
              <a:uLnTx/>
              <a:uFillTx/>
              <a:latin typeface="Century Gothic" panose="020B0502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u-HU" sz="900" b="0" i="0" u="none" strike="noStrike" kern="1200" cap="none" spc="0" normalizeH="0" baseline="0" noProof="0">
              <a:ln>
                <a:noFill/>
              </a:ln>
              <a:solidFill>
                <a:prstClr val="black">
                  <a:tint val="75000"/>
                </a:prstClr>
              </a:solidFill>
              <a:effectLst/>
              <a:uLnTx/>
              <a:uFillTx/>
              <a:latin typeface="Century Gothic" panose="020B0502020202020204"/>
              <a:ea typeface="+mn-ea"/>
              <a:cs typeface="+mn-cs"/>
            </a:endParaRPr>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57BEBE-53AD-4B6C-8263-DB5E0EDE4E7C}" type="slidenum">
              <a:rPr kumimoji="0" lang="hu-HU" sz="2000" b="0" i="0" u="none" strike="noStrike" kern="1200" cap="none" spc="0" normalizeH="0" baseline="0" noProof="0" smtClean="0">
                <a:ln>
                  <a:noFill/>
                </a:ln>
                <a:solidFill>
                  <a:srgbClr val="FEFFFF"/>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hu-HU" sz="2000" b="0" i="0" u="none" strike="noStrike" kern="1200" cap="none" spc="0" normalizeH="0" baseline="0" noProof="0">
              <a:ln>
                <a:noFill/>
              </a:ln>
              <a:solidFill>
                <a:srgbClr val="FEFFFF"/>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37049395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Cím és képaláírás">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hu-HU"/>
              <a:t>Mintacím szerkesztése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u-HU"/>
              <a:t>Mintaszöveg szerkesztése</a:t>
            </a:r>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C5ED15-7EEE-4CDA-8C70-F56416C474FC}" type="datetimeFigureOut">
              <a:rPr kumimoji="0" lang="hu-HU" sz="900" b="0" i="0" u="none" strike="noStrike" kern="1200" cap="none" spc="0" normalizeH="0" baseline="0" noProof="0" smtClean="0">
                <a:ln>
                  <a:noFill/>
                </a:ln>
                <a:solidFill>
                  <a:prstClr val="black">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2025. 09. 26.</a:t>
            </a:fld>
            <a:endParaRPr kumimoji="0" lang="hu-HU" sz="900" b="0" i="0" u="none" strike="noStrike" kern="1200" cap="none" spc="0" normalizeH="0" baseline="0" noProof="0">
              <a:ln>
                <a:noFill/>
              </a:ln>
              <a:solidFill>
                <a:prstClr val="black">
                  <a:tint val="75000"/>
                </a:prstClr>
              </a:solidFill>
              <a:effectLst/>
              <a:uLnTx/>
              <a:uFillTx/>
              <a:latin typeface="Century Gothic" panose="020B0502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u-HU" sz="900" b="0" i="0" u="none" strike="noStrike" kern="1200" cap="none" spc="0" normalizeH="0" baseline="0" noProof="0">
              <a:ln>
                <a:noFill/>
              </a:ln>
              <a:solidFill>
                <a:prstClr val="black">
                  <a:tint val="75000"/>
                </a:prstClr>
              </a:solidFill>
              <a:effectLst/>
              <a:uLnTx/>
              <a:uFillTx/>
              <a:latin typeface="Century Gothic" panose="020B0502020202020204"/>
              <a:ea typeface="+mn-ea"/>
              <a:cs typeface="+mn-cs"/>
            </a:endParaRPr>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57BEBE-53AD-4B6C-8263-DB5E0EDE4E7C}" type="slidenum">
              <a:rPr kumimoji="0" lang="hu-HU" sz="2000" b="0" i="0" u="none" strike="noStrike" kern="1200" cap="none" spc="0" normalizeH="0" baseline="0" noProof="0" smtClean="0">
                <a:ln>
                  <a:noFill/>
                </a:ln>
                <a:solidFill>
                  <a:srgbClr val="FEFFFF"/>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hu-HU" sz="2000" b="0" i="0" u="none" strike="noStrike" kern="1200" cap="none" spc="0" normalizeH="0" baseline="0" noProof="0">
              <a:ln>
                <a:noFill/>
              </a:ln>
              <a:solidFill>
                <a:srgbClr val="FEFFFF"/>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42891595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Idézet képaláírással">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hu-HU"/>
              <a:t>Mintacím szerkesztése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hu-HU"/>
              <a:t>Mintaszöveg szerkesztése</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u-HU"/>
              <a:t>Mintaszöveg szerkesztése</a:t>
            </a:r>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C5ED15-7EEE-4CDA-8C70-F56416C474FC}" type="datetimeFigureOut">
              <a:rPr kumimoji="0" lang="hu-HU" sz="900" b="0" i="0" u="none" strike="noStrike" kern="1200" cap="none" spc="0" normalizeH="0" baseline="0" noProof="0" smtClean="0">
                <a:ln>
                  <a:noFill/>
                </a:ln>
                <a:solidFill>
                  <a:prstClr val="black">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2025. 09. 26.</a:t>
            </a:fld>
            <a:endParaRPr kumimoji="0" lang="hu-HU" sz="900" b="0" i="0" u="none" strike="noStrike" kern="1200" cap="none" spc="0" normalizeH="0" baseline="0" noProof="0">
              <a:ln>
                <a:noFill/>
              </a:ln>
              <a:solidFill>
                <a:prstClr val="black">
                  <a:tint val="75000"/>
                </a:prstClr>
              </a:solidFill>
              <a:effectLst/>
              <a:uLnTx/>
              <a:uFillTx/>
              <a:latin typeface="Century Gothic" panose="020B0502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u-HU" sz="900" b="0" i="0" u="none" strike="noStrike" kern="1200" cap="none" spc="0" normalizeH="0" baseline="0" noProof="0">
              <a:ln>
                <a:noFill/>
              </a:ln>
              <a:solidFill>
                <a:prstClr val="black">
                  <a:tint val="75000"/>
                </a:prstClr>
              </a:solidFill>
              <a:effectLst/>
              <a:uLnTx/>
              <a:uFillTx/>
              <a:latin typeface="Century Gothic" panose="020B0502020202020204"/>
              <a:ea typeface="+mn-ea"/>
              <a:cs typeface="+mn-cs"/>
            </a:endParaRPr>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57BEBE-53AD-4B6C-8263-DB5E0EDE4E7C}" type="slidenum">
              <a:rPr kumimoji="0" lang="hu-HU" sz="2000" b="0" i="0" u="none" strike="noStrike" kern="1200" cap="none" spc="0" normalizeH="0" baseline="0" noProof="0" smtClean="0">
                <a:ln>
                  <a:noFill/>
                </a:ln>
                <a:solidFill>
                  <a:srgbClr val="FEFFFF"/>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hu-HU" sz="2000" b="0" i="0" u="none" strike="noStrike" kern="1200" cap="none" spc="0" normalizeH="0" baseline="0" noProof="0">
              <a:ln>
                <a:noFill/>
              </a:ln>
              <a:solidFill>
                <a:srgbClr val="FEFFFF"/>
              </a:solidFill>
              <a:effectLst/>
              <a:uLnTx/>
              <a:uFillTx/>
              <a:latin typeface="Century Gothic" panose="020B0502020202020204"/>
              <a:ea typeface="+mn-ea"/>
              <a:cs typeface="+mn-cs"/>
            </a:endParaRPr>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w="3175" cmpd="sng">
                  <a:noFill/>
                </a:ln>
                <a:solidFill>
                  <a:srgbClr val="A53010"/>
                </a:solidFill>
                <a:effectLst/>
                <a:uLnTx/>
                <a:uFillTx/>
                <a:latin typeface="Arial"/>
                <a:ea typeface="+mn-ea"/>
                <a:cs typeface="+mn-cs"/>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w="3175" cmpd="sng">
                  <a:noFill/>
                </a:ln>
                <a:solidFill>
                  <a:srgbClr val="A53010"/>
                </a:solidFill>
                <a:effectLst/>
                <a:uLnTx/>
                <a:uFillTx/>
                <a:latin typeface="Arial"/>
                <a:ea typeface="+mn-ea"/>
                <a:cs typeface="+mn-cs"/>
              </a:rPr>
              <a:t>”</a:t>
            </a:r>
          </a:p>
        </p:txBody>
      </p:sp>
    </p:spTree>
    <p:extLst>
      <p:ext uri="{BB962C8B-B14F-4D97-AF65-F5344CB8AC3E}">
        <p14:creationId xmlns:p14="http://schemas.microsoft.com/office/powerpoint/2010/main" val="29717602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évkártya">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hu-HU"/>
              <a:t>Mintacím szerkesztése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hu-HU"/>
              <a:t>Mintaszöveg szerkesztése</a:t>
            </a:r>
          </a:p>
        </p:txBody>
      </p:sp>
      <p:sp>
        <p:nvSpPr>
          <p:cNvPr id="5" name="Date Placeholder 4"/>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C5ED15-7EEE-4CDA-8C70-F56416C474FC}" type="datetimeFigureOut">
              <a:rPr kumimoji="0" lang="hu-HU" sz="900" b="0" i="0" u="none" strike="noStrike" kern="1200" cap="none" spc="0" normalizeH="0" baseline="0" noProof="0" smtClean="0">
                <a:ln>
                  <a:noFill/>
                </a:ln>
                <a:solidFill>
                  <a:prstClr val="black">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2025. 09. 26.</a:t>
            </a:fld>
            <a:endParaRPr kumimoji="0" lang="hu-HU" sz="900" b="0" i="0" u="none" strike="noStrike" kern="1200" cap="none" spc="0" normalizeH="0" baseline="0" noProof="0">
              <a:ln>
                <a:noFill/>
              </a:ln>
              <a:solidFill>
                <a:prstClr val="black">
                  <a:tint val="75000"/>
                </a:prstClr>
              </a:solidFill>
              <a:effectLst/>
              <a:uLnTx/>
              <a:uFillTx/>
              <a:latin typeface="Century Gothic" panose="020B0502020202020204"/>
              <a:ea typeface="+mn-ea"/>
              <a:cs typeface="+mn-cs"/>
            </a:endParaRPr>
          </a:p>
        </p:txBody>
      </p:sp>
      <p:sp>
        <p:nvSpPr>
          <p:cNvPr id="6" name="Footer Placeholder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u-HU" sz="900" b="0" i="0" u="none" strike="noStrike" kern="1200" cap="none" spc="0" normalizeH="0" baseline="0" noProof="0">
              <a:ln>
                <a:noFill/>
              </a:ln>
              <a:solidFill>
                <a:prstClr val="black">
                  <a:tint val="75000"/>
                </a:prstClr>
              </a:solidFill>
              <a:effectLst/>
              <a:uLnTx/>
              <a:uFillTx/>
              <a:latin typeface="Century Gothic" panose="020B0502020202020204"/>
              <a:ea typeface="+mn-ea"/>
              <a:cs typeface="+mn-cs"/>
            </a:endParaRPr>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57BEBE-53AD-4B6C-8263-DB5E0EDE4E7C}" type="slidenum">
              <a:rPr kumimoji="0" lang="hu-HU" sz="2000" b="0" i="0" u="none" strike="noStrike" kern="1200" cap="none" spc="0" normalizeH="0" baseline="0" noProof="0" smtClean="0">
                <a:ln>
                  <a:noFill/>
                </a:ln>
                <a:solidFill>
                  <a:srgbClr val="FEFFFF"/>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hu-HU" sz="2000" b="0" i="0" u="none" strike="noStrike" kern="1200" cap="none" spc="0" normalizeH="0" baseline="0" noProof="0">
              <a:ln>
                <a:noFill/>
              </a:ln>
              <a:solidFill>
                <a:srgbClr val="FEFFFF"/>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3945282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évkártya idézettel">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hu-HU"/>
              <a:t>Mintacím szerkesztése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hu-HU"/>
              <a:t>Mintaszöveg szerkesztése</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hu-HU"/>
              <a:t>Mintaszöveg szerkesztése</a:t>
            </a:r>
          </a:p>
        </p:txBody>
      </p:sp>
      <p:sp>
        <p:nvSpPr>
          <p:cNvPr id="5" name="Date Placeholder 4"/>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C5ED15-7EEE-4CDA-8C70-F56416C474FC}" type="datetimeFigureOut">
              <a:rPr kumimoji="0" lang="hu-HU" sz="900" b="0" i="0" u="none" strike="noStrike" kern="1200" cap="none" spc="0" normalizeH="0" baseline="0" noProof="0" smtClean="0">
                <a:ln>
                  <a:noFill/>
                </a:ln>
                <a:solidFill>
                  <a:prstClr val="black">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2025. 09. 26.</a:t>
            </a:fld>
            <a:endParaRPr kumimoji="0" lang="hu-HU" sz="900" b="0" i="0" u="none" strike="noStrike" kern="1200" cap="none" spc="0" normalizeH="0" baseline="0" noProof="0">
              <a:ln>
                <a:noFill/>
              </a:ln>
              <a:solidFill>
                <a:prstClr val="black">
                  <a:tint val="75000"/>
                </a:prstClr>
              </a:solidFill>
              <a:effectLst/>
              <a:uLnTx/>
              <a:uFillTx/>
              <a:latin typeface="Century Gothic" panose="020B0502020202020204"/>
              <a:ea typeface="+mn-ea"/>
              <a:cs typeface="+mn-cs"/>
            </a:endParaRPr>
          </a:p>
        </p:txBody>
      </p:sp>
      <p:sp>
        <p:nvSpPr>
          <p:cNvPr id="6" name="Footer Placeholder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u-HU" sz="900" b="0" i="0" u="none" strike="noStrike" kern="1200" cap="none" spc="0" normalizeH="0" baseline="0" noProof="0">
              <a:ln>
                <a:noFill/>
              </a:ln>
              <a:solidFill>
                <a:prstClr val="black">
                  <a:tint val="75000"/>
                </a:prstClr>
              </a:solidFill>
              <a:effectLst/>
              <a:uLnTx/>
              <a:uFillTx/>
              <a:latin typeface="Century Gothic" panose="020B0502020202020204"/>
              <a:ea typeface="+mn-ea"/>
              <a:cs typeface="+mn-cs"/>
            </a:endParaRPr>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57BEBE-53AD-4B6C-8263-DB5E0EDE4E7C}" type="slidenum">
              <a:rPr kumimoji="0" lang="hu-HU" sz="2000" b="0" i="0" u="none" strike="noStrike" kern="1200" cap="none" spc="0" normalizeH="0" baseline="0" noProof="0" smtClean="0">
                <a:ln>
                  <a:noFill/>
                </a:ln>
                <a:solidFill>
                  <a:srgbClr val="FEFFFF"/>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hu-HU" sz="2000" b="0" i="0" u="none" strike="noStrike" kern="1200" cap="none" spc="0" normalizeH="0" baseline="0" noProof="0">
              <a:ln>
                <a:noFill/>
              </a:ln>
              <a:solidFill>
                <a:srgbClr val="FEFFFF"/>
              </a:solidFill>
              <a:effectLst/>
              <a:uLnTx/>
              <a:uFillTx/>
              <a:latin typeface="Century Gothic" panose="020B0502020202020204"/>
              <a:ea typeface="+mn-ea"/>
              <a:cs typeface="+mn-cs"/>
            </a:endParaRPr>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w="3175" cmpd="sng">
                  <a:noFill/>
                </a:ln>
                <a:solidFill>
                  <a:srgbClr val="A53010"/>
                </a:solidFill>
                <a:effectLst/>
                <a:uLnTx/>
                <a:uFillTx/>
                <a:latin typeface="Arial"/>
                <a:ea typeface="+mn-ea"/>
                <a:cs typeface="+mn-cs"/>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w="3175" cmpd="sng">
                  <a:noFill/>
                </a:ln>
                <a:solidFill>
                  <a:srgbClr val="A53010"/>
                </a:solidFill>
                <a:effectLst/>
                <a:uLnTx/>
                <a:uFillTx/>
                <a:latin typeface="Arial"/>
                <a:ea typeface="+mn-ea"/>
                <a:cs typeface="+mn-cs"/>
              </a:rPr>
              <a:t>”</a:t>
            </a:r>
          </a:p>
        </p:txBody>
      </p:sp>
    </p:spTree>
    <p:extLst>
      <p:ext uri="{BB962C8B-B14F-4D97-AF65-F5344CB8AC3E}">
        <p14:creationId xmlns:p14="http://schemas.microsoft.com/office/powerpoint/2010/main" val="10127669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Igaz vagy hamis">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hu-HU"/>
              <a:t>Mintacím szerkesztése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hu-HU"/>
              <a:t>Mintaszöveg szerkesztése</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hu-HU"/>
              <a:t>Mintaszöveg szerkesztése</a:t>
            </a:r>
          </a:p>
        </p:txBody>
      </p:sp>
      <p:sp>
        <p:nvSpPr>
          <p:cNvPr id="5" name="Date Placeholder 4"/>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C5ED15-7EEE-4CDA-8C70-F56416C474FC}" type="datetimeFigureOut">
              <a:rPr kumimoji="0" lang="hu-HU" sz="900" b="0" i="0" u="none" strike="noStrike" kern="1200" cap="none" spc="0" normalizeH="0" baseline="0" noProof="0" smtClean="0">
                <a:ln>
                  <a:noFill/>
                </a:ln>
                <a:solidFill>
                  <a:prstClr val="black">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2025. 09. 26.</a:t>
            </a:fld>
            <a:endParaRPr kumimoji="0" lang="hu-HU" sz="900" b="0" i="0" u="none" strike="noStrike" kern="1200" cap="none" spc="0" normalizeH="0" baseline="0" noProof="0">
              <a:ln>
                <a:noFill/>
              </a:ln>
              <a:solidFill>
                <a:prstClr val="black">
                  <a:tint val="75000"/>
                </a:prstClr>
              </a:solidFill>
              <a:effectLst/>
              <a:uLnTx/>
              <a:uFillTx/>
              <a:latin typeface="Century Gothic" panose="020B0502020202020204"/>
              <a:ea typeface="+mn-ea"/>
              <a:cs typeface="+mn-cs"/>
            </a:endParaRPr>
          </a:p>
        </p:txBody>
      </p:sp>
      <p:sp>
        <p:nvSpPr>
          <p:cNvPr id="6" name="Footer Placeholder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u-HU" sz="900" b="0" i="0" u="none" strike="noStrike" kern="1200" cap="none" spc="0" normalizeH="0" baseline="0" noProof="0">
              <a:ln>
                <a:noFill/>
              </a:ln>
              <a:solidFill>
                <a:prstClr val="black">
                  <a:tint val="75000"/>
                </a:prstClr>
              </a:solidFill>
              <a:effectLst/>
              <a:uLnTx/>
              <a:uFillTx/>
              <a:latin typeface="Century Gothic" panose="020B0502020202020204"/>
              <a:ea typeface="+mn-ea"/>
              <a:cs typeface="+mn-cs"/>
            </a:endParaRPr>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57BEBE-53AD-4B6C-8263-DB5E0EDE4E7C}" type="slidenum">
              <a:rPr kumimoji="0" lang="hu-HU" sz="2000" b="0" i="0" u="none" strike="noStrike" kern="1200" cap="none" spc="0" normalizeH="0" baseline="0" noProof="0" smtClean="0">
                <a:ln>
                  <a:noFill/>
                </a:ln>
                <a:solidFill>
                  <a:srgbClr val="FEFFFF"/>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hu-HU" sz="2000" b="0" i="0" u="none" strike="noStrike" kern="1200" cap="none" spc="0" normalizeH="0" baseline="0" noProof="0">
              <a:ln>
                <a:noFill/>
              </a:ln>
              <a:solidFill>
                <a:srgbClr val="FEFFFF"/>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8503414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a:t>Mintacím szerkesztése</a:t>
            </a:r>
            <a:endParaRPr lang="en-US" dirty="0"/>
          </a:p>
        </p:txBody>
      </p:sp>
      <p:sp>
        <p:nvSpPr>
          <p:cNvPr id="3" name="Vertical Text Placeholder 2"/>
          <p:cNvSpPr>
            <a:spLocks noGrp="1"/>
          </p:cNvSpPr>
          <p:nvPr>
            <p:ph type="body" orient="vert" idx="1"/>
          </p:nvPr>
        </p:nvSpPr>
        <p:spPr/>
        <p:txBody>
          <a:bodyPr vert="eaVert" ancho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dirty="0"/>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C5ED15-7EEE-4CDA-8C70-F56416C474FC}" type="datetimeFigureOut">
              <a:rPr kumimoji="0" lang="hu-HU" sz="900" b="0" i="0" u="none" strike="noStrike" kern="1200" cap="none" spc="0" normalizeH="0" baseline="0" noProof="0" smtClean="0">
                <a:ln>
                  <a:noFill/>
                </a:ln>
                <a:solidFill>
                  <a:prstClr val="black">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2025. 09. 26.</a:t>
            </a:fld>
            <a:endParaRPr kumimoji="0" lang="hu-HU" sz="900" b="0" i="0" u="none" strike="noStrike" kern="1200" cap="none" spc="0" normalizeH="0" baseline="0" noProof="0">
              <a:ln>
                <a:noFill/>
              </a:ln>
              <a:solidFill>
                <a:prstClr val="black">
                  <a:tint val="75000"/>
                </a:prstClr>
              </a:solidFill>
              <a:effectLst/>
              <a:uLnTx/>
              <a:uFillTx/>
              <a:latin typeface="Century Gothic" panose="020B0502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u-HU" sz="900" b="0" i="0" u="none" strike="noStrike" kern="1200" cap="none" spc="0" normalizeH="0" baseline="0" noProof="0">
              <a:ln>
                <a:noFill/>
              </a:ln>
              <a:solidFill>
                <a:prstClr val="black">
                  <a:tint val="75000"/>
                </a:prstClr>
              </a:solidFill>
              <a:effectLst/>
              <a:uLnTx/>
              <a:uFillTx/>
              <a:latin typeface="Century Gothic" panose="020B0502020202020204"/>
              <a:ea typeface="+mn-ea"/>
              <a:cs typeface="+mn-cs"/>
            </a:endParaRPr>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57BEBE-53AD-4B6C-8263-DB5E0EDE4E7C}" type="slidenum">
              <a:rPr kumimoji="0" lang="hu-HU" sz="2000" b="0" i="0" u="none" strike="noStrike" kern="1200" cap="none" spc="0" normalizeH="0" baseline="0" noProof="0" smtClean="0">
                <a:ln>
                  <a:noFill/>
                </a:ln>
                <a:solidFill>
                  <a:srgbClr val="FEFFFF"/>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hu-HU" sz="2000" b="0" i="0" u="none" strike="noStrike" kern="1200" cap="none" spc="0" normalizeH="0" baseline="0" noProof="0">
              <a:ln>
                <a:noFill/>
              </a:ln>
              <a:solidFill>
                <a:srgbClr val="FEFFFF"/>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26067771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hu-HU"/>
              <a:t>Mintacím szerkesztése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dirty="0"/>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C5ED15-7EEE-4CDA-8C70-F56416C474FC}" type="datetimeFigureOut">
              <a:rPr kumimoji="0" lang="hu-HU" sz="900" b="0" i="0" u="none" strike="noStrike" kern="1200" cap="none" spc="0" normalizeH="0" baseline="0" noProof="0" smtClean="0">
                <a:ln>
                  <a:noFill/>
                </a:ln>
                <a:solidFill>
                  <a:prstClr val="black">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2025. 09. 26.</a:t>
            </a:fld>
            <a:endParaRPr kumimoji="0" lang="hu-HU" sz="900" b="0" i="0" u="none" strike="noStrike" kern="1200" cap="none" spc="0" normalizeH="0" baseline="0" noProof="0">
              <a:ln>
                <a:noFill/>
              </a:ln>
              <a:solidFill>
                <a:prstClr val="black">
                  <a:tint val="75000"/>
                </a:prstClr>
              </a:solidFill>
              <a:effectLst/>
              <a:uLnTx/>
              <a:uFillTx/>
              <a:latin typeface="Century Gothic" panose="020B0502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u-HU" sz="900" b="0" i="0" u="none" strike="noStrike" kern="1200" cap="none" spc="0" normalizeH="0" baseline="0" noProof="0">
              <a:ln>
                <a:noFill/>
              </a:ln>
              <a:solidFill>
                <a:prstClr val="black">
                  <a:tint val="75000"/>
                </a:prstClr>
              </a:solidFill>
              <a:effectLst/>
              <a:uLnTx/>
              <a:uFillTx/>
              <a:latin typeface="Century Gothic" panose="020B0502020202020204"/>
              <a:ea typeface="+mn-ea"/>
              <a:cs typeface="+mn-cs"/>
            </a:endParaRPr>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57BEBE-53AD-4B6C-8263-DB5E0EDE4E7C}" type="slidenum">
              <a:rPr kumimoji="0" lang="hu-HU" sz="2000" b="0" i="0" u="none" strike="noStrike" kern="1200" cap="none" spc="0" normalizeH="0" baseline="0" noProof="0" smtClean="0">
                <a:ln>
                  <a:noFill/>
                </a:ln>
                <a:solidFill>
                  <a:srgbClr val="FEFFFF"/>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hu-HU" sz="2000" b="0" i="0" u="none" strike="noStrike" kern="1200" cap="none" spc="0" normalizeH="0" baseline="0" noProof="0">
              <a:ln>
                <a:noFill/>
              </a:ln>
              <a:solidFill>
                <a:srgbClr val="FEFFFF"/>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27069721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hu-HU"/>
              <a:t>Mintacím szerkesztése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dirty="0"/>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C5ED15-7EEE-4CDA-8C70-F56416C474FC}" type="datetimeFigureOut">
              <a:rPr kumimoji="0" lang="hu-HU" sz="900" b="0" i="0" u="none" strike="noStrike" kern="1200" cap="none" spc="0" normalizeH="0" baseline="0" noProof="0" smtClean="0">
                <a:ln>
                  <a:noFill/>
                </a:ln>
                <a:solidFill>
                  <a:prstClr val="black">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2025. 09. 26.</a:t>
            </a:fld>
            <a:endParaRPr kumimoji="0" lang="hu-HU" sz="900" b="0" i="0" u="none" strike="noStrike" kern="1200" cap="none" spc="0" normalizeH="0" baseline="0" noProof="0">
              <a:ln>
                <a:noFill/>
              </a:ln>
              <a:solidFill>
                <a:prstClr val="black">
                  <a:tint val="75000"/>
                </a:prstClr>
              </a:solidFill>
              <a:effectLst/>
              <a:uLnTx/>
              <a:uFillTx/>
              <a:latin typeface="Century Gothic" panose="020B0502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u-HU" sz="900" b="0" i="0" u="none" strike="noStrike" kern="1200" cap="none" spc="0" normalizeH="0" baseline="0" noProof="0">
              <a:ln>
                <a:noFill/>
              </a:ln>
              <a:solidFill>
                <a:prstClr val="black">
                  <a:tint val="75000"/>
                </a:prstClr>
              </a:solidFill>
              <a:effectLst/>
              <a:uLnTx/>
              <a:uFillTx/>
              <a:latin typeface="Century Gothic" panose="020B0502020202020204"/>
              <a:ea typeface="+mn-ea"/>
              <a:cs typeface="+mn-cs"/>
            </a:endParaRPr>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57BEBE-53AD-4B6C-8263-DB5E0EDE4E7C}" type="slidenum">
              <a:rPr kumimoji="0" lang="hu-HU" sz="2000" b="0" i="0" u="none" strike="noStrike" kern="1200" cap="none" spc="0" normalizeH="0" baseline="0" noProof="0" smtClean="0">
                <a:ln>
                  <a:noFill/>
                </a:ln>
                <a:solidFill>
                  <a:srgbClr val="FEFFFF"/>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hu-HU" sz="2000" b="0" i="0" u="none" strike="noStrike" kern="1200" cap="none" spc="0" normalizeH="0" baseline="0" noProof="0">
              <a:ln>
                <a:noFill/>
              </a:ln>
              <a:solidFill>
                <a:srgbClr val="FEFFFF"/>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29880624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hu-HU"/>
              <a:t>Mintacím szerkesztése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u-HU"/>
              <a:t>Mintaszöveg szerkesztése</a:t>
            </a:r>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C5ED15-7EEE-4CDA-8C70-F56416C474FC}" type="datetimeFigureOut">
              <a:rPr kumimoji="0" lang="hu-HU" sz="900" b="0" i="0" u="none" strike="noStrike" kern="1200" cap="none" spc="0" normalizeH="0" baseline="0" noProof="0" smtClean="0">
                <a:ln>
                  <a:noFill/>
                </a:ln>
                <a:solidFill>
                  <a:prstClr val="black">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2025. 09. 26.</a:t>
            </a:fld>
            <a:endParaRPr kumimoji="0" lang="hu-HU" sz="900" b="0" i="0" u="none" strike="noStrike" kern="1200" cap="none" spc="0" normalizeH="0" baseline="0" noProof="0">
              <a:ln>
                <a:noFill/>
              </a:ln>
              <a:solidFill>
                <a:prstClr val="black">
                  <a:tint val="75000"/>
                </a:prstClr>
              </a:solidFill>
              <a:effectLst/>
              <a:uLnTx/>
              <a:uFillTx/>
              <a:latin typeface="Century Gothic" panose="020B0502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u-HU" sz="900" b="0" i="0" u="none" strike="noStrike" kern="1200" cap="none" spc="0" normalizeH="0" baseline="0" noProof="0">
              <a:ln>
                <a:noFill/>
              </a:ln>
              <a:solidFill>
                <a:prstClr val="black">
                  <a:tint val="75000"/>
                </a:prstClr>
              </a:solidFill>
              <a:effectLst/>
              <a:uLnTx/>
              <a:uFillTx/>
              <a:latin typeface="Century Gothic" panose="020B0502020202020204"/>
              <a:ea typeface="+mn-ea"/>
              <a:cs typeface="+mn-cs"/>
            </a:endParaRPr>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57BEBE-53AD-4B6C-8263-DB5E0EDE4E7C}" type="slidenum">
              <a:rPr kumimoji="0" lang="hu-HU" sz="2000" b="0" i="0" u="none" strike="noStrike" kern="1200" cap="none" spc="0" normalizeH="0" baseline="0" noProof="0" smtClean="0">
                <a:ln>
                  <a:noFill/>
                </a:ln>
                <a:solidFill>
                  <a:srgbClr val="FEFFFF"/>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hu-HU" sz="2000" b="0" i="0" u="none" strike="noStrike" kern="1200" cap="none" spc="0" normalizeH="0" baseline="0" noProof="0">
              <a:ln>
                <a:noFill/>
              </a:ln>
              <a:solidFill>
                <a:srgbClr val="FEFFFF"/>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41575964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hu-HU"/>
              <a:t>Mintacím szerkesztése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dirty="0"/>
          </a:p>
        </p:txBody>
      </p:sp>
      <p:sp>
        <p:nvSpPr>
          <p:cNvPr id="5" name="Date Placeholder 4"/>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C5ED15-7EEE-4CDA-8C70-F56416C474FC}" type="datetimeFigureOut">
              <a:rPr kumimoji="0" lang="hu-HU" sz="900" b="0" i="0" u="none" strike="noStrike" kern="1200" cap="none" spc="0" normalizeH="0" baseline="0" noProof="0" smtClean="0">
                <a:ln>
                  <a:noFill/>
                </a:ln>
                <a:solidFill>
                  <a:prstClr val="black">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2025. 09. 26.</a:t>
            </a:fld>
            <a:endParaRPr kumimoji="0" lang="hu-HU" sz="900" b="0" i="0" u="none" strike="noStrike" kern="1200" cap="none" spc="0" normalizeH="0" baseline="0" noProof="0">
              <a:ln>
                <a:noFill/>
              </a:ln>
              <a:solidFill>
                <a:prstClr val="black">
                  <a:tint val="75000"/>
                </a:prstClr>
              </a:solidFill>
              <a:effectLst/>
              <a:uLnTx/>
              <a:uFillTx/>
              <a:latin typeface="Century Gothic" panose="020B0502020202020204"/>
              <a:ea typeface="+mn-ea"/>
              <a:cs typeface="+mn-cs"/>
            </a:endParaRPr>
          </a:p>
        </p:txBody>
      </p:sp>
      <p:sp>
        <p:nvSpPr>
          <p:cNvPr id="6" name="Footer Placeholder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u-HU" sz="900" b="0" i="0" u="none" strike="noStrike" kern="1200" cap="none" spc="0" normalizeH="0" baseline="0" noProof="0">
              <a:ln>
                <a:noFill/>
              </a:ln>
              <a:solidFill>
                <a:prstClr val="black">
                  <a:tint val="75000"/>
                </a:prstClr>
              </a:solidFill>
              <a:effectLst/>
              <a:uLnTx/>
              <a:uFillTx/>
              <a:latin typeface="Century Gothic" panose="020B0502020202020204"/>
              <a:ea typeface="+mn-ea"/>
              <a:cs typeface="+mn-cs"/>
            </a:endParaRPr>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57BEBE-53AD-4B6C-8263-DB5E0EDE4E7C}" type="slidenum">
              <a:rPr kumimoji="0" lang="hu-HU" sz="2000" b="0" i="0" u="none" strike="noStrike" kern="1200" cap="none" spc="0" normalizeH="0" baseline="0" noProof="0" smtClean="0">
                <a:ln>
                  <a:noFill/>
                </a:ln>
                <a:solidFill>
                  <a:srgbClr val="FEFFFF"/>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hu-HU" sz="2000" b="0" i="0" u="none" strike="noStrike" kern="1200" cap="none" spc="0" normalizeH="0" baseline="0" noProof="0">
              <a:ln>
                <a:noFill/>
              </a:ln>
              <a:solidFill>
                <a:srgbClr val="FEFFFF"/>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15684583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hu-HU"/>
              <a:t>Mintacím szerkesztése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dirty="0"/>
          </a:p>
        </p:txBody>
      </p:sp>
      <p:sp>
        <p:nvSpPr>
          <p:cNvPr id="7" name="Date Placeholder 6"/>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C5ED15-7EEE-4CDA-8C70-F56416C474FC}" type="datetimeFigureOut">
              <a:rPr kumimoji="0" lang="hu-HU" sz="900" b="0" i="0" u="none" strike="noStrike" kern="1200" cap="none" spc="0" normalizeH="0" baseline="0" noProof="0" smtClean="0">
                <a:ln>
                  <a:noFill/>
                </a:ln>
                <a:solidFill>
                  <a:prstClr val="black">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2025. 09. 26.</a:t>
            </a:fld>
            <a:endParaRPr kumimoji="0" lang="hu-HU" sz="900" b="0" i="0" u="none" strike="noStrike" kern="1200" cap="none" spc="0" normalizeH="0" baseline="0" noProof="0">
              <a:ln>
                <a:noFill/>
              </a:ln>
              <a:solidFill>
                <a:prstClr val="black">
                  <a:tint val="75000"/>
                </a:prstClr>
              </a:solidFill>
              <a:effectLst/>
              <a:uLnTx/>
              <a:uFillTx/>
              <a:latin typeface="Century Gothic" panose="020B0502020202020204"/>
              <a:ea typeface="+mn-ea"/>
              <a:cs typeface="+mn-cs"/>
            </a:endParaRPr>
          </a:p>
        </p:txBody>
      </p:sp>
      <p:sp>
        <p:nvSpPr>
          <p:cNvPr id="8" name="Footer Placeholder 7"/>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u-HU" sz="900" b="0" i="0" u="none" strike="noStrike" kern="1200" cap="none" spc="0" normalizeH="0" baseline="0" noProof="0">
              <a:ln>
                <a:noFill/>
              </a:ln>
              <a:solidFill>
                <a:prstClr val="black">
                  <a:tint val="75000"/>
                </a:prstClr>
              </a:solidFill>
              <a:effectLst/>
              <a:uLnTx/>
              <a:uFillTx/>
              <a:latin typeface="Century Gothic" panose="020B0502020202020204"/>
              <a:ea typeface="+mn-ea"/>
              <a:cs typeface="+mn-cs"/>
            </a:endParaRPr>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57BEBE-53AD-4B6C-8263-DB5E0EDE4E7C}" type="slidenum">
              <a:rPr kumimoji="0" lang="hu-HU" sz="2000" b="0" i="0" u="none" strike="noStrike" kern="1200" cap="none" spc="0" normalizeH="0" baseline="0" noProof="0" smtClean="0">
                <a:ln>
                  <a:noFill/>
                </a:ln>
                <a:solidFill>
                  <a:srgbClr val="FEFFFF"/>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hu-HU" sz="2000" b="0" i="0" u="none" strike="noStrike" kern="1200" cap="none" spc="0" normalizeH="0" baseline="0" noProof="0">
              <a:ln>
                <a:noFill/>
              </a:ln>
              <a:solidFill>
                <a:srgbClr val="FEFFFF"/>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34436416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a:t>Mintacím szerkesztése</a:t>
            </a:r>
            <a:endParaRPr lang="en-US" dirty="0"/>
          </a:p>
        </p:txBody>
      </p:sp>
      <p:sp>
        <p:nvSpPr>
          <p:cNvPr id="3" name="Date Placeholder 2"/>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C5ED15-7EEE-4CDA-8C70-F56416C474FC}" type="datetimeFigureOut">
              <a:rPr kumimoji="0" lang="hu-HU" sz="900" b="0" i="0" u="none" strike="noStrike" kern="1200" cap="none" spc="0" normalizeH="0" baseline="0" noProof="0" smtClean="0">
                <a:ln>
                  <a:noFill/>
                </a:ln>
                <a:solidFill>
                  <a:prstClr val="black">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2025. 09. 26.</a:t>
            </a:fld>
            <a:endParaRPr kumimoji="0" lang="hu-HU" sz="900" b="0" i="0" u="none" strike="noStrike" kern="1200" cap="none" spc="0" normalizeH="0" baseline="0" noProof="0">
              <a:ln>
                <a:noFill/>
              </a:ln>
              <a:solidFill>
                <a:prstClr val="black">
                  <a:tint val="75000"/>
                </a:prstClr>
              </a:solidFill>
              <a:effectLst/>
              <a:uLnTx/>
              <a:uFillTx/>
              <a:latin typeface="Century Gothic" panose="020B0502020202020204"/>
              <a:ea typeface="+mn-ea"/>
              <a:cs typeface="+mn-cs"/>
            </a:endParaRPr>
          </a:p>
        </p:txBody>
      </p:sp>
      <p:sp>
        <p:nvSpPr>
          <p:cNvPr id="4" name="Footer Placeholder 3"/>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u-HU" sz="900" b="0" i="0" u="none" strike="noStrike" kern="1200" cap="none" spc="0" normalizeH="0" baseline="0" noProof="0">
              <a:ln>
                <a:noFill/>
              </a:ln>
              <a:solidFill>
                <a:prstClr val="black">
                  <a:tint val="75000"/>
                </a:prstClr>
              </a:solidFill>
              <a:effectLst/>
              <a:uLnTx/>
              <a:uFillTx/>
              <a:latin typeface="Century Gothic" panose="020B0502020202020204"/>
              <a:ea typeface="+mn-ea"/>
              <a:cs typeface="+mn-cs"/>
            </a:endParaRPr>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57BEBE-53AD-4B6C-8263-DB5E0EDE4E7C}" type="slidenum">
              <a:rPr kumimoji="0" lang="hu-HU" sz="2000" b="0" i="0" u="none" strike="noStrike" kern="1200" cap="none" spc="0" normalizeH="0" baseline="0" noProof="0" smtClean="0">
                <a:ln>
                  <a:noFill/>
                </a:ln>
                <a:solidFill>
                  <a:srgbClr val="FEFFFF"/>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hu-HU" sz="2000" b="0" i="0" u="none" strike="noStrike" kern="1200" cap="none" spc="0" normalizeH="0" baseline="0" noProof="0">
              <a:ln>
                <a:noFill/>
              </a:ln>
              <a:solidFill>
                <a:srgbClr val="FEFFFF"/>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33025312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C5ED15-7EEE-4CDA-8C70-F56416C474FC}" type="datetimeFigureOut">
              <a:rPr kumimoji="0" lang="hu-HU" sz="900" b="0" i="0" u="none" strike="noStrike" kern="1200" cap="none" spc="0" normalizeH="0" baseline="0" noProof="0" smtClean="0">
                <a:ln>
                  <a:noFill/>
                </a:ln>
                <a:solidFill>
                  <a:prstClr val="black">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2025. 09. 26.</a:t>
            </a:fld>
            <a:endParaRPr kumimoji="0" lang="hu-HU" sz="900" b="0" i="0" u="none" strike="noStrike" kern="1200" cap="none" spc="0" normalizeH="0" baseline="0" noProof="0">
              <a:ln>
                <a:noFill/>
              </a:ln>
              <a:solidFill>
                <a:prstClr val="black">
                  <a:tint val="75000"/>
                </a:prstClr>
              </a:solidFill>
              <a:effectLst/>
              <a:uLnTx/>
              <a:uFillTx/>
              <a:latin typeface="Century Gothic" panose="020B0502020202020204"/>
              <a:ea typeface="+mn-ea"/>
              <a:cs typeface="+mn-cs"/>
            </a:endParaRPr>
          </a:p>
        </p:txBody>
      </p:sp>
      <p:sp>
        <p:nvSpPr>
          <p:cNvPr id="3" name="Footer Placeholder 2"/>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u-HU" sz="900" b="0" i="0" u="none" strike="noStrike" kern="1200" cap="none" spc="0" normalizeH="0" baseline="0" noProof="0">
              <a:ln>
                <a:noFill/>
              </a:ln>
              <a:solidFill>
                <a:prstClr val="black">
                  <a:tint val="75000"/>
                </a:prstClr>
              </a:solidFill>
              <a:effectLst/>
              <a:uLnTx/>
              <a:uFillTx/>
              <a:latin typeface="Century Gothic" panose="020B0502020202020204"/>
              <a:ea typeface="+mn-ea"/>
              <a:cs typeface="+mn-cs"/>
            </a:endParaRPr>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57BEBE-53AD-4B6C-8263-DB5E0EDE4E7C}" type="slidenum">
              <a:rPr kumimoji="0" lang="hu-HU" sz="2000" b="0" i="0" u="none" strike="noStrike" kern="1200" cap="none" spc="0" normalizeH="0" baseline="0" noProof="0" smtClean="0">
                <a:ln>
                  <a:noFill/>
                </a:ln>
                <a:solidFill>
                  <a:srgbClr val="FEFFFF"/>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hu-HU" sz="2000" b="0" i="0" u="none" strike="noStrike" kern="1200" cap="none" spc="0" normalizeH="0" baseline="0" noProof="0">
              <a:ln>
                <a:noFill/>
              </a:ln>
              <a:solidFill>
                <a:srgbClr val="FEFFFF"/>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10049329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hu-HU"/>
              <a:t>Mintacím szerkesztése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a:t>Mintaszöveg szerkesztése</a:t>
            </a:r>
          </a:p>
        </p:txBody>
      </p:sp>
      <p:sp>
        <p:nvSpPr>
          <p:cNvPr id="5" name="Date Placeholder 4"/>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C5ED15-7EEE-4CDA-8C70-F56416C474FC}" type="datetimeFigureOut">
              <a:rPr kumimoji="0" lang="hu-HU" sz="900" b="0" i="0" u="none" strike="noStrike" kern="1200" cap="none" spc="0" normalizeH="0" baseline="0" noProof="0" smtClean="0">
                <a:ln>
                  <a:noFill/>
                </a:ln>
                <a:solidFill>
                  <a:prstClr val="black">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2025. 09. 26.</a:t>
            </a:fld>
            <a:endParaRPr kumimoji="0" lang="hu-HU" sz="900" b="0" i="0" u="none" strike="noStrike" kern="1200" cap="none" spc="0" normalizeH="0" baseline="0" noProof="0">
              <a:ln>
                <a:noFill/>
              </a:ln>
              <a:solidFill>
                <a:prstClr val="black">
                  <a:tint val="75000"/>
                </a:prstClr>
              </a:solidFill>
              <a:effectLst/>
              <a:uLnTx/>
              <a:uFillTx/>
              <a:latin typeface="Century Gothic" panose="020B0502020202020204"/>
              <a:ea typeface="+mn-ea"/>
              <a:cs typeface="+mn-cs"/>
            </a:endParaRPr>
          </a:p>
        </p:txBody>
      </p:sp>
      <p:sp>
        <p:nvSpPr>
          <p:cNvPr id="6" name="Footer Placeholder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u-HU" sz="900" b="0" i="0" u="none" strike="noStrike" kern="1200" cap="none" spc="0" normalizeH="0" baseline="0" noProof="0">
              <a:ln>
                <a:noFill/>
              </a:ln>
              <a:solidFill>
                <a:prstClr val="black">
                  <a:tint val="75000"/>
                </a:prstClr>
              </a:solidFill>
              <a:effectLst/>
              <a:uLnTx/>
              <a:uFillTx/>
              <a:latin typeface="Century Gothic" panose="020B0502020202020204"/>
              <a:ea typeface="+mn-ea"/>
              <a:cs typeface="+mn-cs"/>
            </a:endParaRPr>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57BEBE-53AD-4B6C-8263-DB5E0EDE4E7C}" type="slidenum">
              <a:rPr kumimoji="0" lang="hu-HU" sz="2000" b="0" i="0" u="none" strike="noStrike" kern="1200" cap="none" spc="0" normalizeH="0" baseline="0" noProof="0" smtClean="0">
                <a:ln>
                  <a:noFill/>
                </a:ln>
                <a:solidFill>
                  <a:srgbClr val="FEFFFF"/>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hu-HU" sz="2000" b="0" i="0" u="none" strike="noStrike" kern="1200" cap="none" spc="0" normalizeH="0" baseline="0" noProof="0">
              <a:ln>
                <a:noFill/>
              </a:ln>
              <a:solidFill>
                <a:srgbClr val="FEFFFF"/>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5704854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hu-HU"/>
              <a:t>Mintacím szerkesztése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hu-HU"/>
              <a:t>Kép beszúrásához kattintson az ikonra</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a:t>Mintaszöveg szerkesztése</a:t>
            </a:r>
          </a:p>
        </p:txBody>
      </p:sp>
      <p:sp>
        <p:nvSpPr>
          <p:cNvPr id="5" name="Date Placeholder 4"/>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C5ED15-7EEE-4CDA-8C70-F56416C474FC}" type="datetimeFigureOut">
              <a:rPr kumimoji="0" lang="hu-HU" sz="900" b="0" i="0" u="none" strike="noStrike" kern="1200" cap="none" spc="0" normalizeH="0" baseline="0" noProof="0" smtClean="0">
                <a:ln>
                  <a:noFill/>
                </a:ln>
                <a:solidFill>
                  <a:prstClr val="black">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2025. 09. 26.</a:t>
            </a:fld>
            <a:endParaRPr kumimoji="0" lang="hu-HU" sz="900" b="0" i="0" u="none" strike="noStrike" kern="1200" cap="none" spc="0" normalizeH="0" baseline="0" noProof="0">
              <a:ln>
                <a:noFill/>
              </a:ln>
              <a:solidFill>
                <a:prstClr val="black">
                  <a:tint val="75000"/>
                </a:prstClr>
              </a:solidFill>
              <a:effectLst/>
              <a:uLnTx/>
              <a:uFillTx/>
              <a:latin typeface="Century Gothic" panose="020B0502020202020204"/>
              <a:ea typeface="+mn-ea"/>
              <a:cs typeface="+mn-cs"/>
            </a:endParaRPr>
          </a:p>
        </p:txBody>
      </p:sp>
      <p:sp>
        <p:nvSpPr>
          <p:cNvPr id="6" name="Footer Placeholder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u-HU" sz="900" b="0" i="0" u="none" strike="noStrike" kern="1200" cap="none" spc="0" normalizeH="0" baseline="0" noProof="0">
              <a:ln>
                <a:noFill/>
              </a:ln>
              <a:solidFill>
                <a:prstClr val="black">
                  <a:tint val="75000"/>
                </a:prstClr>
              </a:solidFill>
              <a:effectLst/>
              <a:uLnTx/>
              <a:uFillTx/>
              <a:latin typeface="Century Gothic" panose="020B0502020202020204"/>
              <a:ea typeface="+mn-ea"/>
              <a:cs typeface="+mn-cs"/>
            </a:endParaRPr>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57BEBE-53AD-4B6C-8263-DB5E0EDE4E7C}" type="slidenum">
              <a:rPr kumimoji="0" lang="hu-HU" sz="2000" b="0" i="0" u="none" strike="noStrike" kern="1200" cap="none" spc="0" normalizeH="0" baseline="0" noProof="0" smtClean="0">
                <a:ln>
                  <a:noFill/>
                </a:ln>
                <a:solidFill>
                  <a:srgbClr val="FEFFFF"/>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hu-HU" sz="2000" b="0" i="0" u="none" strike="noStrike" kern="1200" cap="none" spc="0" normalizeH="0" baseline="0" noProof="0">
              <a:ln>
                <a:noFill/>
              </a:ln>
              <a:solidFill>
                <a:srgbClr val="FEFFFF"/>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30315725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hu-HU"/>
              <a:t>Mintacím szerkesztése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BC5ED15-7EEE-4CDA-8C70-F56416C474FC}" type="datetimeFigureOut">
              <a:rPr kumimoji="0" lang="hu-HU" sz="900" b="0" i="0" u="none" strike="noStrike" kern="1200" cap="none" spc="0" normalizeH="0" baseline="0" noProof="0" smtClean="0">
                <a:ln>
                  <a:noFill/>
                </a:ln>
                <a:solidFill>
                  <a:prstClr val="black">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2025. 09. 26.</a:t>
            </a:fld>
            <a:endParaRPr kumimoji="0" lang="hu-HU" sz="900" b="0" i="0" u="none" strike="noStrike" kern="1200" cap="none" spc="0" normalizeH="0" baseline="0" noProof="0">
              <a:ln>
                <a:noFill/>
              </a:ln>
              <a:solidFill>
                <a:prstClr val="black">
                  <a:tint val="75000"/>
                </a:prstClr>
              </a:solidFill>
              <a:effectLst/>
              <a:uLnTx/>
              <a:uFillTx/>
              <a:latin typeface="Century Gothic" panose="020B0502020202020204"/>
              <a:ea typeface="+mn-ea"/>
              <a:cs typeface="+mn-cs"/>
            </a:endParaRPr>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u-HU" sz="900" b="0" i="0" u="none" strike="noStrike" kern="1200" cap="none" spc="0" normalizeH="0" baseline="0" noProof="0">
              <a:ln>
                <a:noFill/>
              </a:ln>
              <a:solidFill>
                <a:prstClr val="black">
                  <a:tint val="75000"/>
                </a:prstClr>
              </a:solidFill>
              <a:effectLst/>
              <a:uLnTx/>
              <a:uFillTx/>
              <a:latin typeface="Century Gothic" panose="020B0502020202020204"/>
              <a:ea typeface="+mn-ea"/>
              <a:cs typeface="+mn-cs"/>
            </a:endParaRPr>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E57BEBE-53AD-4B6C-8263-DB5E0EDE4E7C}" type="slidenum">
              <a:rPr kumimoji="0" lang="hu-HU" sz="2000" b="0" i="0" u="none" strike="noStrike" kern="1200" cap="none" spc="0" normalizeH="0" baseline="0" noProof="0" smtClean="0">
                <a:ln>
                  <a:noFill/>
                </a:ln>
                <a:solidFill>
                  <a:srgbClr val="FEFFFF"/>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hu-HU" sz="2000" b="0" i="0" u="none" strike="noStrike" kern="1200" cap="none" spc="0" normalizeH="0" baseline="0" noProof="0">
              <a:ln>
                <a:noFill/>
              </a:ln>
              <a:solidFill>
                <a:srgbClr val="FEFFFF"/>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565005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abibliamindenkie.hu/uj/PSA/139" TargetMode="External"/><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wordwall.net/hu/resource/5784820/hittan/m%c3%b3zes-aranymond%c3%a1s-ism%c3%a9tl%c3%a9s"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zövegdoboz 5"/>
          <p:cNvSpPr txBox="1"/>
          <p:nvPr/>
        </p:nvSpPr>
        <p:spPr>
          <a:xfrm>
            <a:off x="-1" y="7886"/>
            <a:ext cx="12192000" cy="830997"/>
          </a:xfrm>
          <a:prstGeom prst="rect">
            <a:avLst/>
          </a:prstGeom>
          <a:solidFill>
            <a:srgbClr val="CAEBFB"/>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hu-HU" sz="4800" dirty="0">
                <a:solidFill>
                  <a:srgbClr val="AE2E51"/>
                </a:solidFill>
                <a:latin typeface="Arial" panose="020B0604020202020204" pitchFamily="34" charset="0"/>
                <a:cs typeface="Arial" panose="020B0604020202020204" pitchFamily="34" charset="0"/>
              </a:rPr>
              <a:t>Életünk Isten előtt van!  </a:t>
            </a:r>
            <a:r>
              <a:rPr lang="hu-HU" sz="3000" dirty="0">
                <a:solidFill>
                  <a:srgbClr val="AE2E51"/>
                </a:solidFill>
                <a:latin typeface="Arial" panose="020B0604020202020204" pitchFamily="34" charset="0"/>
                <a:cs typeface="Arial" panose="020B0604020202020204" pitchFamily="34" charset="0"/>
              </a:rPr>
              <a:t>  </a:t>
            </a:r>
            <a:endParaRPr kumimoji="0" lang="hu-HU" sz="3000" b="0" i="0" u="none" strike="noStrike" kern="1200" cap="none" spc="0" normalizeH="0" baseline="0" noProof="0" dirty="0">
              <a:ln>
                <a:noFill/>
              </a:ln>
              <a:solidFill>
                <a:srgbClr val="AE2E51"/>
              </a:solidFill>
              <a:effectLst/>
              <a:uLnTx/>
              <a:uFillTx/>
              <a:latin typeface="Arial" panose="020B0604020202020204" pitchFamily="34" charset="0"/>
              <a:cs typeface="Arial" panose="020B0604020202020204" pitchFamily="34" charset="0"/>
            </a:endParaRPr>
          </a:p>
        </p:txBody>
      </p:sp>
      <p:pic>
        <p:nvPicPr>
          <p:cNvPr id="7" name="Kép 6"/>
          <p:cNvPicPr>
            <a:picLocks noChangeAspect="1"/>
          </p:cNvPicPr>
          <p:nvPr/>
        </p:nvPicPr>
        <p:blipFill>
          <a:blip r:embed="rId2"/>
          <a:stretch>
            <a:fillRect/>
          </a:stretch>
        </p:blipFill>
        <p:spPr>
          <a:xfrm>
            <a:off x="1885153" y="1335512"/>
            <a:ext cx="3786061" cy="5049658"/>
          </a:xfrm>
          <a:prstGeom prst="rect">
            <a:avLst/>
          </a:prstGeom>
        </p:spPr>
      </p:pic>
      <p:sp>
        <p:nvSpPr>
          <p:cNvPr id="9" name="Szövegdoboz 8">
            <a:extLst>
              <a:ext uri="{FF2B5EF4-FFF2-40B4-BE49-F238E27FC236}">
                <a16:creationId xmlns:a16="http://schemas.microsoft.com/office/drawing/2014/main" id="{A45CDD2E-50A3-7298-91F6-ACBB89F53842}"/>
              </a:ext>
            </a:extLst>
          </p:cNvPr>
          <p:cNvSpPr txBox="1"/>
          <p:nvPr/>
        </p:nvSpPr>
        <p:spPr>
          <a:xfrm>
            <a:off x="6778695" y="2521635"/>
            <a:ext cx="5033108" cy="2308324"/>
          </a:xfrm>
          <a:prstGeom prst="rect">
            <a:avLst/>
          </a:prstGeom>
          <a:noFill/>
        </p:spPr>
        <p:txBody>
          <a:bodyPr wrap="square">
            <a:spAutoFit/>
          </a:bodyPr>
          <a:lstStyle/>
          <a:p>
            <a:pPr>
              <a:spcBef>
                <a:spcPct val="0"/>
              </a:spcBef>
            </a:pPr>
            <a:r>
              <a:rPr lang="hu-HU" altLang="hu-HU" sz="3600" dirty="0">
                <a:solidFill>
                  <a:srgbClr val="000000"/>
                </a:solidFill>
                <a:latin typeface="Arial" panose="020B0604020202020204" pitchFamily="34" charset="0"/>
                <a:cs typeface="Arial" panose="020B0604020202020204" pitchFamily="34" charset="0"/>
              </a:rPr>
              <a:t>Áldás békesség</a:t>
            </a:r>
            <a:r>
              <a:rPr lang="sv-SE" altLang="hu-HU" sz="3600" dirty="0">
                <a:solidFill>
                  <a:srgbClr val="000000"/>
                </a:solidFill>
                <a:latin typeface="Arial" panose="020B0604020202020204" pitchFamily="34" charset="0"/>
                <a:cs typeface="Arial" panose="020B0604020202020204" pitchFamily="34" charset="0"/>
              </a:rPr>
              <a:t>!</a:t>
            </a:r>
            <a:endParaRPr lang="hu-HU" altLang="hu-HU" sz="3600" dirty="0">
              <a:solidFill>
                <a:srgbClr val="000000"/>
              </a:solidFill>
              <a:latin typeface="Arial" panose="020B0604020202020204" pitchFamily="34" charset="0"/>
              <a:cs typeface="Arial" panose="020B0604020202020204" pitchFamily="34" charset="0"/>
            </a:endParaRPr>
          </a:p>
          <a:p>
            <a:pPr>
              <a:spcBef>
                <a:spcPct val="0"/>
              </a:spcBef>
            </a:pPr>
            <a:r>
              <a:rPr lang="sv-SE" altLang="hu-HU" sz="3600" dirty="0">
                <a:solidFill>
                  <a:srgbClr val="000000"/>
                </a:solidFill>
                <a:latin typeface="Arial" panose="020B0604020202020204" pitchFamily="34" charset="0"/>
                <a:cs typeface="Arial" panose="020B0604020202020204" pitchFamily="34" charset="0"/>
              </a:rPr>
              <a:t>Er</a:t>
            </a:r>
            <a:r>
              <a:rPr lang="hu-HU" altLang="hu-HU" sz="3600" dirty="0">
                <a:solidFill>
                  <a:srgbClr val="000000"/>
                </a:solidFill>
                <a:latin typeface="Arial" panose="020B0604020202020204" pitchFamily="34" charset="0"/>
                <a:cs typeface="Arial" panose="020B0604020202020204" pitchFamily="34" charset="0"/>
              </a:rPr>
              <a:t>ős vár a mi Istenünk</a:t>
            </a:r>
            <a:r>
              <a:rPr lang="sv-SE" altLang="hu-HU" sz="3600" dirty="0">
                <a:solidFill>
                  <a:srgbClr val="000000"/>
                </a:solidFill>
                <a:latin typeface="Arial" panose="020B0604020202020204" pitchFamily="34" charset="0"/>
                <a:cs typeface="Arial" panose="020B0604020202020204" pitchFamily="34" charset="0"/>
              </a:rPr>
              <a:t>!</a:t>
            </a:r>
          </a:p>
          <a:p>
            <a:pPr>
              <a:spcBef>
                <a:spcPct val="0"/>
              </a:spcBef>
            </a:pPr>
            <a:r>
              <a:rPr lang="hu-HU" altLang="hu-HU" sz="3600" dirty="0">
                <a:solidFill>
                  <a:srgbClr val="000000"/>
                </a:solidFill>
                <a:latin typeface="Arial" panose="020B0604020202020204" pitchFamily="34" charset="0"/>
                <a:cs typeface="Arial" panose="020B0604020202020204" pitchFamily="34" charset="0"/>
              </a:rPr>
              <a:t>D</a:t>
            </a:r>
            <a:r>
              <a:rPr lang="sv-SE" altLang="hu-HU" sz="3600" dirty="0">
                <a:solidFill>
                  <a:srgbClr val="000000"/>
                </a:solidFill>
                <a:latin typeface="Arial" panose="020B0604020202020204" pitchFamily="34" charset="0"/>
                <a:cs typeface="Arial" panose="020B0604020202020204" pitchFamily="34" charset="0"/>
              </a:rPr>
              <a:t>i</a:t>
            </a:r>
            <a:r>
              <a:rPr lang="hu-HU" altLang="hu-HU" sz="3600" dirty="0">
                <a:solidFill>
                  <a:srgbClr val="000000"/>
                </a:solidFill>
                <a:latin typeface="Arial" panose="020B0604020202020204" pitchFamily="34" charset="0"/>
                <a:cs typeface="Arial" panose="020B0604020202020204" pitchFamily="34" charset="0"/>
              </a:rPr>
              <a:t>csértessék a Jézus Krisztus</a:t>
            </a:r>
            <a:r>
              <a:rPr lang="sv-SE" altLang="hu-HU" sz="3600" dirty="0">
                <a:solidFill>
                  <a:srgbClr val="00000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8618727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ercs vízszintesen 3"/>
          <p:cNvSpPr/>
          <p:nvPr/>
        </p:nvSpPr>
        <p:spPr>
          <a:xfrm>
            <a:off x="943034" y="148319"/>
            <a:ext cx="10852726" cy="6648994"/>
          </a:xfrm>
          <a:prstGeom prst="horizontalScroll">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hu-HU" sz="2200" b="1" dirty="0">
                <a:solidFill>
                  <a:schemeClr val="accent4">
                    <a:lumMod val="50000"/>
                  </a:schemeClr>
                </a:solidFill>
                <a:latin typeface="Arial" panose="020B0604020202020204" pitchFamily="34" charset="0"/>
                <a:cs typeface="Arial" panose="020B0604020202020204" pitchFamily="34" charset="0"/>
              </a:rPr>
              <a:t>Isten jelenlétében lenni azt jelenti, </a:t>
            </a:r>
            <a:endParaRPr lang="hu-HU" sz="2200" b="1" i="1" dirty="0">
              <a:solidFill>
                <a:schemeClr val="accent4">
                  <a:lumMod val="50000"/>
                </a:schemeClr>
              </a:solidFill>
              <a:latin typeface="Arial" panose="020B0604020202020204" pitchFamily="34" charset="0"/>
              <a:cs typeface="Arial" panose="020B0604020202020204" pitchFamily="34" charset="0"/>
            </a:endParaRPr>
          </a:p>
          <a:p>
            <a:endParaRPr lang="hu-HU" sz="2200" b="1" dirty="0">
              <a:solidFill>
                <a:schemeClr val="accent4">
                  <a:lumMod val="50000"/>
                </a:schemeClr>
              </a:solidFill>
              <a:latin typeface="Arial" panose="020B0604020202020204" pitchFamily="34" charset="0"/>
              <a:cs typeface="Arial" panose="020B0604020202020204" pitchFamily="34" charset="0"/>
            </a:endParaRPr>
          </a:p>
          <a:p>
            <a:endParaRPr lang="hu-HU" sz="2200" b="1" dirty="0">
              <a:solidFill>
                <a:schemeClr val="accent4">
                  <a:lumMod val="50000"/>
                </a:schemeClr>
              </a:solidFill>
              <a:latin typeface="Arial" panose="020B0604020202020204" pitchFamily="34" charset="0"/>
              <a:cs typeface="Arial" panose="020B0604020202020204" pitchFamily="34" charset="0"/>
            </a:endParaRPr>
          </a:p>
          <a:p>
            <a:pPr marL="457200" indent="-457200">
              <a:buFont typeface="Wingdings" panose="05000000000000000000" pitchFamily="2" charset="2"/>
              <a:buChar char="ü"/>
            </a:pPr>
            <a:endParaRPr lang="hu-HU" sz="2200" b="1" dirty="0">
              <a:solidFill>
                <a:schemeClr val="accent4">
                  <a:lumMod val="50000"/>
                </a:schemeClr>
              </a:solidFill>
              <a:latin typeface="Arial" panose="020B0604020202020204" pitchFamily="34" charset="0"/>
              <a:cs typeface="Arial" panose="020B0604020202020204" pitchFamily="34" charset="0"/>
            </a:endParaRPr>
          </a:p>
          <a:p>
            <a:endParaRPr lang="hu-HU" sz="2200" b="1" dirty="0">
              <a:solidFill>
                <a:schemeClr val="accent4">
                  <a:lumMod val="50000"/>
                </a:schemeClr>
              </a:solidFill>
              <a:latin typeface="Arial" panose="020B0604020202020204" pitchFamily="34" charset="0"/>
              <a:cs typeface="Arial" panose="020B0604020202020204" pitchFamily="34" charset="0"/>
            </a:endParaRPr>
          </a:p>
          <a:p>
            <a:endParaRPr lang="hu-HU" sz="2200" b="1" dirty="0">
              <a:solidFill>
                <a:schemeClr val="accent4">
                  <a:lumMod val="50000"/>
                </a:schemeClr>
              </a:solidFill>
              <a:latin typeface="Arial" panose="020B0604020202020204" pitchFamily="34" charset="0"/>
              <a:cs typeface="Arial" panose="020B0604020202020204" pitchFamily="34" charset="0"/>
            </a:endParaRPr>
          </a:p>
          <a:p>
            <a:endParaRPr lang="hu-HU" sz="2200" b="1" dirty="0">
              <a:solidFill>
                <a:schemeClr val="accent4">
                  <a:lumMod val="50000"/>
                </a:schemeClr>
              </a:solidFill>
              <a:latin typeface="Arial" panose="020B0604020202020204" pitchFamily="34" charset="0"/>
              <a:cs typeface="Arial" panose="020B0604020202020204" pitchFamily="34" charset="0"/>
            </a:endParaRPr>
          </a:p>
        </p:txBody>
      </p:sp>
      <p:pic>
        <p:nvPicPr>
          <p:cNvPr id="5" name="Kép 4"/>
          <p:cNvPicPr>
            <a:picLocks noChangeAspect="1"/>
          </p:cNvPicPr>
          <p:nvPr/>
        </p:nvPicPr>
        <p:blipFill>
          <a:blip r:embed="rId2"/>
          <a:stretch>
            <a:fillRect/>
          </a:stretch>
        </p:blipFill>
        <p:spPr>
          <a:xfrm>
            <a:off x="5566325" y="496388"/>
            <a:ext cx="1183017" cy="1171857"/>
          </a:xfrm>
          <a:prstGeom prst="rect">
            <a:avLst/>
          </a:prstGeom>
        </p:spPr>
      </p:pic>
      <p:sp>
        <p:nvSpPr>
          <p:cNvPr id="9" name="Folyamatábra: Másik feldolgozás 8"/>
          <p:cNvSpPr/>
          <p:nvPr/>
        </p:nvSpPr>
        <p:spPr>
          <a:xfrm>
            <a:off x="1841863" y="2886891"/>
            <a:ext cx="10149839" cy="2913018"/>
          </a:xfrm>
          <a:prstGeom prst="flowChartAlternateProcess">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br>
              <a:rPr lang="hu-HU" b="1" dirty="0"/>
            </a:br>
            <a:r>
              <a:rPr lang="hu-HU" sz="2200" dirty="0">
                <a:solidFill>
                  <a:schemeClr val="accent5">
                    <a:lumMod val="50000"/>
                  </a:schemeClr>
                </a:solidFill>
                <a:latin typeface="Arial" panose="020B0604020202020204" pitchFamily="34" charset="0"/>
                <a:cs typeface="Arial" panose="020B0604020202020204" pitchFamily="34" charset="0"/>
              </a:rPr>
              <a:t>amikor az ember annak a tudatában él, hogy Isten mindenhol mindig jelen van, és mérlegre teszi az ember tetteit. 	</a:t>
            </a:r>
            <a:br>
              <a:rPr lang="hu-HU" sz="2200" dirty="0">
                <a:solidFill>
                  <a:schemeClr val="accent5">
                    <a:lumMod val="50000"/>
                  </a:schemeClr>
                </a:solidFill>
                <a:latin typeface="Arial" panose="020B0604020202020204" pitchFamily="34" charset="0"/>
                <a:cs typeface="Arial" panose="020B0604020202020204" pitchFamily="34" charset="0"/>
              </a:rPr>
            </a:br>
            <a:r>
              <a:rPr lang="hu-HU" sz="2200" i="1" dirty="0">
                <a:solidFill>
                  <a:schemeClr val="accent5">
                    <a:lumMod val="50000"/>
                  </a:schemeClr>
                </a:solidFill>
                <a:latin typeface="Arial" panose="020B0604020202020204" pitchFamily="34" charset="0"/>
                <a:cs typeface="Arial" panose="020B0604020202020204" pitchFamily="34" charset="0"/>
              </a:rPr>
              <a:t>„Ezekre emlékeztesd és Isten színe előtt bizonyságot téve kérd őket: ne folytassanak haszontalan szóharcot a hallgatók romlására. </a:t>
            </a:r>
            <a:r>
              <a:rPr lang="hu-HU" sz="2200" dirty="0">
                <a:solidFill>
                  <a:schemeClr val="accent5">
                    <a:lumMod val="50000"/>
                  </a:schemeClr>
                </a:solidFill>
                <a:latin typeface="Arial" panose="020B0604020202020204" pitchFamily="34" charset="0"/>
                <a:cs typeface="Arial" panose="020B0604020202020204" pitchFamily="34" charset="0"/>
              </a:rPr>
              <a:t>2Tim 2,14</a:t>
            </a:r>
          </a:p>
          <a:p>
            <a:r>
              <a:rPr lang="hu-HU" sz="2200" dirty="0">
                <a:solidFill>
                  <a:schemeClr val="accent5">
                    <a:lumMod val="50000"/>
                  </a:schemeClr>
                </a:solidFill>
                <a:latin typeface="Arial" panose="020B0604020202020204" pitchFamily="34" charset="0"/>
                <a:cs typeface="Arial" panose="020B0604020202020204" pitchFamily="34" charset="0"/>
              </a:rPr>
              <a:t>Az Istenben bízó ember pontosan tudja, hogy az egész élete Isten színe előtt történik. Nincs olyan tette, szava vagy gondolata, amelyről Istennek ne lenne tudomása. Ez bátorít, erőt ad, és egyben féken is tart.	</a:t>
            </a:r>
          </a:p>
        </p:txBody>
      </p:sp>
      <p:sp>
        <p:nvSpPr>
          <p:cNvPr id="2" name="Ellipszis 1"/>
          <p:cNvSpPr/>
          <p:nvPr/>
        </p:nvSpPr>
        <p:spPr>
          <a:xfrm>
            <a:off x="1658982" y="496388"/>
            <a:ext cx="2849252" cy="940526"/>
          </a:xfrm>
          <a:prstGeom prst="ellipse">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b="1" dirty="0">
                <a:solidFill>
                  <a:schemeClr val="accent4">
                    <a:lumMod val="50000"/>
                  </a:schemeClr>
                </a:solidFill>
                <a:latin typeface="Arial" panose="020B0604020202020204" pitchFamily="34" charset="0"/>
                <a:cs typeface="Arial" panose="020B0604020202020204" pitchFamily="34" charset="0"/>
              </a:rPr>
              <a:t>Jól jegyezd meg!</a:t>
            </a:r>
            <a:endParaRPr lang="hu-HU" dirty="0"/>
          </a:p>
        </p:txBody>
      </p:sp>
    </p:spTree>
    <p:extLst>
      <p:ext uri="{BB962C8B-B14F-4D97-AF65-F5344CB8AC3E}">
        <p14:creationId xmlns:p14="http://schemas.microsoft.com/office/powerpoint/2010/main" val="2937405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1887909" y="424870"/>
            <a:ext cx="8911687" cy="982621"/>
          </a:xfrm>
          <a:solidFill>
            <a:schemeClr val="accent6">
              <a:lumMod val="40000"/>
              <a:lumOff val="60000"/>
            </a:schemeClr>
          </a:solidFill>
        </p:spPr>
        <p:txBody>
          <a:bodyPr/>
          <a:lstStyle/>
          <a:p>
            <a:r>
              <a:rPr lang="hu-HU" dirty="0">
                <a:latin typeface="Arial" panose="020B0604020202020204" pitchFamily="34" charset="0"/>
                <a:cs typeface="Arial" panose="020B0604020202020204" pitchFamily="34" charset="0"/>
              </a:rPr>
              <a:t>Gondolkozz el a kérdéseken!  </a:t>
            </a:r>
          </a:p>
        </p:txBody>
      </p:sp>
      <p:sp>
        <p:nvSpPr>
          <p:cNvPr id="3" name="Tartalom helye 2"/>
          <p:cNvSpPr>
            <a:spLocks noGrp="1"/>
          </p:cNvSpPr>
          <p:nvPr>
            <p:ph idx="1"/>
          </p:nvPr>
        </p:nvSpPr>
        <p:spPr>
          <a:xfrm>
            <a:off x="1766252" y="1905000"/>
            <a:ext cx="8915400" cy="2667000"/>
          </a:xfrm>
        </p:spPr>
        <p:txBody>
          <a:bodyPr>
            <a:normAutofit/>
          </a:bodyPr>
          <a:lstStyle/>
          <a:p>
            <a:r>
              <a:rPr lang="hu-HU" sz="2600" dirty="0">
                <a:latin typeface="Arial" panose="020B0604020202020204" pitchFamily="34" charset="0"/>
                <a:cs typeface="Arial" panose="020B0604020202020204" pitchFamily="34" charset="0"/>
              </a:rPr>
              <a:t>Szerinted miért fontos másokat igazán megismerni? </a:t>
            </a:r>
          </a:p>
          <a:p>
            <a:r>
              <a:rPr lang="hu-HU" sz="2600" dirty="0">
                <a:latin typeface="Arial" panose="020B0604020202020204" pitchFamily="34" charset="0"/>
                <a:cs typeface="Arial" panose="020B0604020202020204" pitchFamily="34" charset="0"/>
              </a:rPr>
              <a:t>Milyen ötleteid vannak, hogyan tudsz másokat jól megismerni?</a:t>
            </a:r>
          </a:p>
          <a:p>
            <a:r>
              <a:rPr lang="hu-HU" sz="2600" dirty="0">
                <a:latin typeface="Arial" panose="020B0604020202020204" pitchFamily="34" charset="0"/>
                <a:cs typeface="Arial" panose="020B0604020202020204" pitchFamily="34" charset="0"/>
              </a:rPr>
              <a:t>Mely gyülekezeti alkalmak, találkozók, lehetőségek segítenek abban, hogy közelebb kerülj másokhoz?</a:t>
            </a:r>
          </a:p>
        </p:txBody>
      </p:sp>
      <p:pic>
        <p:nvPicPr>
          <p:cNvPr id="4" name="Kép 3"/>
          <p:cNvPicPr>
            <a:picLocks noChangeAspect="1"/>
          </p:cNvPicPr>
          <p:nvPr/>
        </p:nvPicPr>
        <p:blipFill>
          <a:blip r:embed="rId2"/>
          <a:stretch>
            <a:fillRect/>
          </a:stretch>
        </p:blipFill>
        <p:spPr>
          <a:xfrm>
            <a:off x="385496" y="4943592"/>
            <a:ext cx="1380756" cy="1372999"/>
          </a:xfrm>
          <a:prstGeom prst="rect">
            <a:avLst/>
          </a:prstGeom>
        </p:spPr>
      </p:pic>
      <p:pic>
        <p:nvPicPr>
          <p:cNvPr id="5" name="Kép 4"/>
          <p:cNvPicPr>
            <a:picLocks noChangeAspect="1"/>
          </p:cNvPicPr>
          <p:nvPr/>
        </p:nvPicPr>
        <p:blipFill>
          <a:blip r:embed="rId3"/>
          <a:stretch>
            <a:fillRect/>
          </a:stretch>
        </p:blipFill>
        <p:spPr>
          <a:xfrm>
            <a:off x="9925259" y="185469"/>
            <a:ext cx="1748675" cy="1719531"/>
          </a:xfrm>
          <a:prstGeom prst="rect">
            <a:avLst/>
          </a:prstGeom>
        </p:spPr>
      </p:pic>
      <p:pic>
        <p:nvPicPr>
          <p:cNvPr id="6" name="Kép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327862" y="4477855"/>
            <a:ext cx="2967497" cy="1975196"/>
          </a:xfrm>
          <a:prstGeom prst="rect">
            <a:avLst/>
          </a:prstGeom>
        </p:spPr>
      </p:pic>
    </p:spTree>
    <p:extLst>
      <p:ext uri="{BB962C8B-B14F-4D97-AF65-F5344CB8AC3E}">
        <p14:creationId xmlns:p14="http://schemas.microsoft.com/office/powerpoint/2010/main" val="2328840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1276854" y="742100"/>
            <a:ext cx="4115762" cy="553998"/>
          </a:xfrm>
          <a:solidFill>
            <a:schemeClr val="accent5">
              <a:lumMod val="20000"/>
              <a:lumOff val="80000"/>
            </a:schemeClr>
          </a:solidFill>
        </p:spPr>
        <p:txBody>
          <a:bodyPr>
            <a:normAutofit fontScale="90000"/>
          </a:bodyPr>
          <a:lstStyle/>
          <a:p>
            <a:r>
              <a:rPr lang="hu-HU" sz="3000" dirty="0">
                <a:latin typeface="Arial" panose="020B0604020202020204" pitchFamily="34" charset="0"/>
                <a:cs typeface="Arial" panose="020B0604020202020204" pitchFamily="34" charset="0"/>
              </a:rPr>
              <a:t>Nézzük meg ezt a videót!</a:t>
            </a:r>
            <a:br>
              <a:rPr lang="hu-HU" sz="3000" dirty="0">
                <a:latin typeface="Arial" panose="020B0604020202020204" pitchFamily="34" charset="0"/>
                <a:cs typeface="Arial" panose="020B0604020202020204" pitchFamily="34" charset="0"/>
              </a:rPr>
            </a:br>
            <a:endParaRPr lang="hu-HU" sz="3000" b="1" dirty="0">
              <a:latin typeface="Arial" panose="020B0604020202020204" pitchFamily="34" charset="0"/>
              <a:cs typeface="Arial" panose="020B0604020202020204" pitchFamily="34" charset="0"/>
            </a:endParaRPr>
          </a:p>
        </p:txBody>
      </p:sp>
      <p:sp>
        <p:nvSpPr>
          <p:cNvPr id="8" name="Téglalap 7"/>
          <p:cNvSpPr/>
          <p:nvPr/>
        </p:nvSpPr>
        <p:spPr>
          <a:xfrm>
            <a:off x="3149600" y="92993"/>
            <a:ext cx="6064738" cy="553998"/>
          </a:xfrm>
          <a:prstGeom prst="rect">
            <a:avLst/>
          </a:prstGeom>
          <a:solidFill>
            <a:schemeClr val="accent3">
              <a:lumMod val="20000"/>
              <a:lumOff val="80000"/>
            </a:schemeClr>
          </a:solidFill>
        </p:spPr>
        <p:txBody>
          <a:bodyPr wrap="square">
            <a:spAutoFit/>
          </a:bodyPr>
          <a:lstStyle/>
          <a:p>
            <a:r>
              <a:rPr lang="hu-HU" sz="3000" b="0" i="0" dirty="0">
                <a:solidFill>
                  <a:srgbClr val="3B3B3B"/>
                </a:solidFill>
                <a:effectLst/>
                <a:latin typeface="Arial" panose="020B0604020202020204" pitchFamily="34" charset="0"/>
                <a:cs typeface="Arial" panose="020B0604020202020204" pitchFamily="34" charset="0"/>
              </a:rPr>
              <a:t> </a:t>
            </a:r>
            <a:r>
              <a:rPr lang="hu-HU" sz="3000" dirty="0">
                <a:solidFill>
                  <a:srgbClr val="3B3B3B"/>
                </a:solidFill>
                <a:latin typeface="Arial" panose="020B0604020202020204" pitchFamily="34" charset="0"/>
                <a:cs typeface="Arial" panose="020B0604020202020204" pitchFamily="34" charset="0"/>
              </a:rPr>
              <a:t>Szerinted bizonyítható Isten léte? </a:t>
            </a:r>
            <a:endParaRPr lang="hu-HU" sz="3000" b="0" i="0" dirty="0">
              <a:solidFill>
                <a:srgbClr val="3B3B3B"/>
              </a:solidFill>
              <a:effectLst/>
              <a:latin typeface="Arial" panose="020B0604020202020204" pitchFamily="34" charset="0"/>
              <a:cs typeface="Arial" panose="020B0604020202020204" pitchFamily="34" charset="0"/>
            </a:endParaRPr>
          </a:p>
        </p:txBody>
      </p:sp>
      <p:pic>
        <p:nvPicPr>
          <p:cNvPr id="4" name="T_NYLEG VAN ISTEN _ De _szint_n_">
            <a:hlinkClick r:id="" action="ppaction://media"/>
            <a:extLst>
              <a:ext uri="{FF2B5EF4-FFF2-40B4-BE49-F238E27FC236}">
                <a16:creationId xmlns:a16="http://schemas.microsoft.com/office/drawing/2014/main" id="{03576807-CFD8-5B8C-5022-63E70878760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728368" y="1499298"/>
            <a:ext cx="8735264" cy="4913586"/>
          </a:xfrm>
          <a:prstGeom prst="rect">
            <a:avLst/>
          </a:prstGeom>
        </p:spPr>
      </p:pic>
    </p:spTree>
    <p:extLst>
      <p:ext uri="{BB962C8B-B14F-4D97-AF65-F5344CB8AC3E}">
        <p14:creationId xmlns:p14="http://schemas.microsoft.com/office/powerpoint/2010/main" val="3688767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36889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4"/>
                </p:tgtEl>
              </p:cMediaNode>
            </p:video>
            <p:seq concurrent="1" nextAc="seek">
              <p:cTn id="16" restart="whenNotActive" fill="hold" evtFilter="cancelBubble" nodeType="interactiveSeq">
                <p:stCondLst>
                  <p:cond evt="onClick" delay="0">
                    <p:tgtEl>
                      <p:spTgt spid="4"/>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4"/>
                                        </p:tgtEl>
                                      </p:cBhvr>
                                    </p:cmd>
                                  </p:childTnLst>
                                </p:cTn>
                              </p:par>
                            </p:childTnLst>
                          </p:cTn>
                        </p:par>
                      </p:childTnLst>
                    </p:cTn>
                  </p:par>
                </p:childTnLst>
              </p:cTn>
              <p:nextCondLst>
                <p:cond evt="onClick" delay="0">
                  <p:tgtEl>
                    <p:spTgt spid="4"/>
                  </p:tgtEl>
                </p:cond>
              </p:nextCondLst>
            </p:seq>
          </p:childTnLst>
        </p:cTn>
      </p:par>
    </p:tnLst>
    <p:bldLst>
      <p:bldP spid="2" grpId="0" animBg="1"/>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zövegdoboz 5"/>
          <p:cNvSpPr txBox="1"/>
          <p:nvPr/>
        </p:nvSpPr>
        <p:spPr>
          <a:xfrm>
            <a:off x="3608431" y="2536448"/>
            <a:ext cx="5554013" cy="1785104"/>
          </a:xfrm>
          <a:prstGeom prst="rect">
            <a:avLst/>
          </a:prstGeom>
          <a:solidFill>
            <a:schemeClr val="accent2">
              <a:lumMod val="60000"/>
              <a:lumOff val="40000"/>
            </a:schemeClr>
          </a:solidFill>
        </p:spPr>
        <p:txBody>
          <a:bodyPr wrap="square" rtlCol="0">
            <a:spAutoFit/>
          </a:bodyPr>
          <a:lstStyle/>
          <a:p>
            <a:r>
              <a:rPr lang="hu-HU" sz="2200" b="1" i="1" dirty="0">
                <a:latin typeface="Arial" panose="020B0604020202020204" pitchFamily="34" charset="0"/>
                <a:cs typeface="Arial" panose="020B0604020202020204" pitchFamily="34" charset="0"/>
              </a:rPr>
              <a:t>„Uram, te megvizsgálsz és ismersz</a:t>
            </a:r>
          </a:p>
          <a:p>
            <a:r>
              <a:rPr lang="hu-HU" sz="2200" b="1" i="1" dirty="0">
                <a:latin typeface="Arial" panose="020B0604020202020204" pitchFamily="34" charset="0"/>
                <a:cs typeface="Arial" panose="020B0604020202020204" pitchFamily="34" charset="0"/>
              </a:rPr>
              <a:t>engem. Szemmel tartod járásomat</a:t>
            </a:r>
          </a:p>
          <a:p>
            <a:r>
              <a:rPr lang="hu-HU" sz="2200" b="1" i="1" dirty="0">
                <a:latin typeface="Arial" panose="020B0604020202020204" pitchFamily="34" charset="0"/>
                <a:cs typeface="Arial" panose="020B0604020202020204" pitchFamily="34" charset="0"/>
              </a:rPr>
              <a:t>és pihenésemet, gondod van</a:t>
            </a:r>
          </a:p>
          <a:p>
            <a:r>
              <a:rPr lang="hu-HU" sz="2200" b="1" i="1" dirty="0">
                <a:latin typeface="Arial" panose="020B0604020202020204" pitchFamily="34" charset="0"/>
                <a:cs typeface="Arial" panose="020B0604020202020204" pitchFamily="34" charset="0"/>
              </a:rPr>
              <a:t>minden utamra.”</a:t>
            </a:r>
          </a:p>
          <a:p>
            <a:r>
              <a:rPr lang="hu-HU" sz="2200" dirty="0">
                <a:latin typeface="Arial" panose="020B0604020202020204" pitchFamily="34" charset="0"/>
                <a:cs typeface="Arial" panose="020B0604020202020204" pitchFamily="34" charset="0"/>
              </a:rPr>
              <a:t>Zsoltárok 139,1.3</a:t>
            </a:r>
          </a:p>
        </p:txBody>
      </p:sp>
      <p:sp>
        <p:nvSpPr>
          <p:cNvPr id="5" name="Szövegdoboz 4">
            <a:extLst>
              <a:ext uri="{FF2B5EF4-FFF2-40B4-BE49-F238E27FC236}">
                <a16:creationId xmlns:a16="http://schemas.microsoft.com/office/drawing/2014/main" id="{33FF8958-A0D7-D633-CB14-85D584712EFB}"/>
              </a:ext>
            </a:extLst>
          </p:cNvPr>
          <p:cNvSpPr txBox="1"/>
          <p:nvPr/>
        </p:nvSpPr>
        <p:spPr>
          <a:xfrm>
            <a:off x="3062538" y="915573"/>
            <a:ext cx="6339370" cy="523220"/>
          </a:xfrm>
          <a:prstGeom prst="rect">
            <a:avLst/>
          </a:prstGeom>
          <a:noFill/>
        </p:spPr>
        <p:txBody>
          <a:bodyPr wrap="square">
            <a:spAutoFit/>
          </a:bodyPr>
          <a:lstStyle/>
          <a:p>
            <a:r>
              <a:rPr lang="hu-HU" sz="2800" b="1" dirty="0">
                <a:solidFill>
                  <a:srgbClr val="C00000"/>
                </a:solidFill>
                <a:latin typeface="Arial" panose="020B0604020202020204" pitchFamily="34" charset="0"/>
                <a:cs typeface="Arial" panose="020B0604020202020204" pitchFamily="34" charset="0"/>
              </a:rPr>
              <a:t>Tanul</a:t>
            </a:r>
            <a:r>
              <a:rPr lang="sv-SE" sz="2800" b="1" dirty="0" err="1">
                <a:solidFill>
                  <a:srgbClr val="C00000"/>
                </a:solidFill>
                <a:latin typeface="Arial" panose="020B0604020202020204" pitchFamily="34" charset="0"/>
                <a:cs typeface="Arial" panose="020B0604020202020204" pitchFamily="34" charset="0"/>
              </a:rPr>
              <a:t>juk</a:t>
            </a:r>
            <a:r>
              <a:rPr lang="sv-SE" sz="2800" b="1" dirty="0">
                <a:solidFill>
                  <a:srgbClr val="C00000"/>
                </a:solidFill>
                <a:latin typeface="Arial" panose="020B0604020202020204" pitchFamily="34" charset="0"/>
                <a:cs typeface="Arial" panose="020B0604020202020204" pitchFamily="34" charset="0"/>
              </a:rPr>
              <a:t> </a:t>
            </a:r>
            <a:r>
              <a:rPr lang="hu-HU" sz="2800" b="1" dirty="0">
                <a:solidFill>
                  <a:srgbClr val="C00000"/>
                </a:solidFill>
                <a:latin typeface="Arial" panose="020B0604020202020204" pitchFamily="34" charset="0"/>
                <a:cs typeface="Arial" panose="020B0604020202020204" pitchFamily="34" charset="0"/>
              </a:rPr>
              <a:t>meg ezt az</a:t>
            </a:r>
            <a:r>
              <a:rPr lang="sv-SE" sz="2800" b="1" dirty="0">
                <a:solidFill>
                  <a:srgbClr val="C00000"/>
                </a:solidFill>
                <a:latin typeface="Arial" panose="020B0604020202020204" pitchFamily="34" charset="0"/>
                <a:cs typeface="Arial" panose="020B0604020202020204" pitchFamily="34" charset="0"/>
              </a:rPr>
              <a:t> </a:t>
            </a:r>
            <a:r>
              <a:rPr lang="hu-HU" sz="2800" b="1" dirty="0">
                <a:solidFill>
                  <a:srgbClr val="C00000"/>
                </a:solidFill>
                <a:latin typeface="Arial" panose="020B0604020202020204" pitchFamily="34" charset="0"/>
                <a:cs typeface="Arial" panose="020B0604020202020204" pitchFamily="34" charset="0"/>
              </a:rPr>
              <a:t>aranymondást!</a:t>
            </a:r>
          </a:p>
        </p:txBody>
      </p:sp>
    </p:spTree>
    <p:extLst>
      <p:ext uri="{BB962C8B-B14F-4D97-AF65-F5344CB8AC3E}">
        <p14:creationId xmlns:p14="http://schemas.microsoft.com/office/powerpoint/2010/main" val="3095356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ercs függőlegesen 1"/>
          <p:cNvSpPr/>
          <p:nvPr/>
        </p:nvSpPr>
        <p:spPr>
          <a:xfrm>
            <a:off x="1698171" y="35029"/>
            <a:ext cx="7732085" cy="6230983"/>
          </a:xfrm>
          <a:prstGeom prst="verticalScroll">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2300" i="1" dirty="0">
              <a:solidFill>
                <a:schemeClr val="accent6">
                  <a:lumMod val="50000"/>
                </a:schemeClr>
              </a:solidFill>
              <a:latin typeface="Arial" panose="020B0604020202020204" pitchFamily="34" charset="0"/>
              <a:cs typeface="Arial" panose="020B0604020202020204" pitchFamily="34" charset="0"/>
            </a:endParaRPr>
          </a:p>
          <a:p>
            <a:pPr algn="ctr"/>
            <a:r>
              <a:rPr lang="hu-HU" sz="2300" dirty="0">
                <a:solidFill>
                  <a:schemeClr val="accent6">
                    <a:lumMod val="50000"/>
                  </a:schemeClr>
                </a:solidFill>
                <a:latin typeface="Arial" panose="020B0604020202020204" pitchFamily="34" charset="0"/>
                <a:cs typeface="Arial" panose="020B0604020202020204" pitchFamily="34" charset="0"/>
              </a:rPr>
              <a:t>Mi Atyánk, aki a mennyekben vagy, szenteltessék meg a te neved,</a:t>
            </a:r>
            <a:br>
              <a:rPr lang="hu-HU" sz="2300" dirty="0">
                <a:solidFill>
                  <a:schemeClr val="accent6">
                    <a:lumMod val="50000"/>
                  </a:schemeClr>
                </a:solidFill>
                <a:latin typeface="Arial" panose="020B0604020202020204" pitchFamily="34" charset="0"/>
                <a:cs typeface="Arial" panose="020B0604020202020204" pitchFamily="34" charset="0"/>
              </a:rPr>
            </a:br>
            <a:r>
              <a:rPr lang="hu-HU" sz="2300" dirty="0">
                <a:solidFill>
                  <a:schemeClr val="accent6">
                    <a:lumMod val="50000"/>
                  </a:schemeClr>
                </a:solidFill>
                <a:latin typeface="Arial" panose="020B0604020202020204" pitchFamily="34" charset="0"/>
                <a:cs typeface="Arial" panose="020B0604020202020204" pitchFamily="34" charset="0"/>
              </a:rPr>
              <a:t>jöjjön el a te országod, legyen meg a te akaratod, amint a mennyben, úgy a földön is;</a:t>
            </a:r>
            <a:br>
              <a:rPr lang="hu-HU" sz="2300" dirty="0">
                <a:solidFill>
                  <a:schemeClr val="accent6">
                    <a:lumMod val="50000"/>
                  </a:schemeClr>
                </a:solidFill>
                <a:latin typeface="Arial" panose="020B0604020202020204" pitchFamily="34" charset="0"/>
                <a:cs typeface="Arial" panose="020B0604020202020204" pitchFamily="34" charset="0"/>
              </a:rPr>
            </a:br>
            <a:r>
              <a:rPr lang="hu-HU" sz="2300" dirty="0">
                <a:solidFill>
                  <a:schemeClr val="accent6">
                    <a:lumMod val="50000"/>
                  </a:schemeClr>
                </a:solidFill>
                <a:latin typeface="Arial" panose="020B0604020202020204" pitchFamily="34" charset="0"/>
                <a:cs typeface="Arial" panose="020B0604020202020204" pitchFamily="34" charset="0"/>
              </a:rPr>
              <a:t>Mindennapi kenyerünket add meg nekünk ma,</a:t>
            </a:r>
            <a:br>
              <a:rPr lang="hu-HU" sz="2300" dirty="0">
                <a:solidFill>
                  <a:schemeClr val="accent6">
                    <a:lumMod val="50000"/>
                  </a:schemeClr>
                </a:solidFill>
                <a:latin typeface="Arial" panose="020B0604020202020204" pitchFamily="34" charset="0"/>
                <a:cs typeface="Arial" panose="020B0604020202020204" pitchFamily="34" charset="0"/>
              </a:rPr>
            </a:br>
            <a:r>
              <a:rPr lang="hu-HU" sz="2300" dirty="0">
                <a:solidFill>
                  <a:schemeClr val="accent6">
                    <a:lumMod val="50000"/>
                  </a:schemeClr>
                </a:solidFill>
                <a:latin typeface="Arial" panose="020B0604020202020204" pitchFamily="34" charset="0"/>
                <a:cs typeface="Arial" panose="020B0604020202020204" pitchFamily="34" charset="0"/>
              </a:rPr>
              <a:t>és bocsásd meg vétkeinket, miképpen mi is megbocsátunk az ellenünk vétkezőknek;</a:t>
            </a:r>
            <a:br>
              <a:rPr lang="hu-HU" sz="2300" dirty="0">
                <a:solidFill>
                  <a:schemeClr val="accent6">
                    <a:lumMod val="50000"/>
                  </a:schemeClr>
                </a:solidFill>
                <a:latin typeface="Arial" panose="020B0604020202020204" pitchFamily="34" charset="0"/>
                <a:cs typeface="Arial" panose="020B0604020202020204" pitchFamily="34" charset="0"/>
              </a:rPr>
            </a:br>
            <a:r>
              <a:rPr lang="hu-HU" sz="2300" dirty="0">
                <a:solidFill>
                  <a:schemeClr val="accent6">
                    <a:lumMod val="50000"/>
                  </a:schemeClr>
                </a:solidFill>
                <a:latin typeface="Arial" panose="020B0604020202020204" pitchFamily="34" charset="0"/>
                <a:cs typeface="Arial" panose="020B0604020202020204" pitchFamily="34" charset="0"/>
              </a:rPr>
              <a:t>És ne </a:t>
            </a:r>
            <a:r>
              <a:rPr lang="hu-HU" sz="2300" dirty="0" err="1">
                <a:solidFill>
                  <a:schemeClr val="accent6">
                    <a:lumMod val="50000"/>
                  </a:schemeClr>
                </a:solidFill>
                <a:latin typeface="Arial" panose="020B0604020202020204" pitchFamily="34" charset="0"/>
                <a:cs typeface="Arial" panose="020B0604020202020204" pitchFamily="34" charset="0"/>
              </a:rPr>
              <a:t>vígy</a:t>
            </a:r>
            <a:r>
              <a:rPr lang="hu-HU" sz="2300" dirty="0">
                <a:solidFill>
                  <a:schemeClr val="accent6">
                    <a:lumMod val="50000"/>
                  </a:schemeClr>
                </a:solidFill>
                <a:latin typeface="Arial" panose="020B0604020202020204" pitchFamily="34" charset="0"/>
                <a:cs typeface="Arial" panose="020B0604020202020204" pitchFamily="34" charset="0"/>
              </a:rPr>
              <a:t> minket kísértésbe, de szabadíts meg a gonosztól;</a:t>
            </a:r>
            <a:br>
              <a:rPr lang="hu-HU" sz="2300" dirty="0">
                <a:solidFill>
                  <a:schemeClr val="accent6">
                    <a:lumMod val="50000"/>
                  </a:schemeClr>
                </a:solidFill>
                <a:latin typeface="Arial" panose="020B0604020202020204" pitchFamily="34" charset="0"/>
                <a:cs typeface="Arial" panose="020B0604020202020204" pitchFamily="34" charset="0"/>
              </a:rPr>
            </a:br>
            <a:r>
              <a:rPr lang="hu-HU" sz="2300" dirty="0">
                <a:solidFill>
                  <a:schemeClr val="accent6">
                    <a:lumMod val="50000"/>
                  </a:schemeClr>
                </a:solidFill>
                <a:latin typeface="Arial" panose="020B0604020202020204" pitchFamily="34" charset="0"/>
                <a:cs typeface="Arial" panose="020B0604020202020204" pitchFamily="34" charset="0"/>
              </a:rPr>
              <a:t>Mert tied az ország, a hatalom és a dicsőség mindörökké.</a:t>
            </a:r>
            <a:br>
              <a:rPr lang="hu-HU" sz="2300" dirty="0">
                <a:solidFill>
                  <a:schemeClr val="accent6">
                    <a:lumMod val="50000"/>
                  </a:schemeClr>
                </a:solidFill>
                <a:latin typeface="Arial" panose="020B0604020202020204" pitchFamily="34" charset="0"/>
                <a:cs typeface="Arial" panose="020B0604020202020204" pitchFamily="34" charset="0"/>
              </a:rPr>
            </a:br>
            <a:r>
              <a:rPr lang="hu-HU" sz="2300" dirty="0">
                <a:solidFill>
                  <a:schemeClr val="accent6">
                    <a:lumMod val="50000"/>
                  </a:schemeClr>
                </a:solidFill>
                <a:latin typeface="Arial" panose="020B0604020202020204" pitchFamily="34" charset="0"/>
                <a:cs typeface="Arial" panose="020B0604020202020204" pitchFamily="34" charset="0"/>
              </a:rPr>
              <a:t>Ámen.</a:t>
            </a:r>
            <a:br>
              <a:rPr lang="hu-HU" sz="2300" dirty="0">
                <a:solidFill>
                  <a:schemeClr val="accent6">
                    <a:lumMod val="50000"/>
                  </a:schemeClr>
                </a:solidFill>
                <a:latin typeface="Arial" panose="020B0604020202020204" pitchFamily="34" charset="0"/>
                <a:cs typeface="Arial" panose="020B0604020202020204" pitchFamily="34" charset="0"/>
              </a:rPr>
            </a:br>
            <a:r>
              <a:rPr lang="hu-HU" sz="2300" dirty="0">
                <a:solidFill>
                  <a:schemeClr val="accent6">
                    <a:lumMod val="50000"/>
                  </a:schemeClr>
                </a:solidFill>
                <a:latin typeface="Arial" panose="020B0604020202020204" pitchFamily="34" charset="0"/>
                <a:cs typeface="Arial" panose="020B0604020202020204" pitchFamily="34" charset="0"/>
              </a:rPr>
              <a:t>(Mt 6,9-13)</a:t>
            </a:r>
          </a:p>
        </p:txBody>
      </p:sp>
      <p:pic>
        <p:nvPicPr>
          <p:cNvPr id="4" name="Kép 3"/>
          <p:cNvPicPr>
            <a:picLocks/>
          </p:cNvPicPr>
          <p:nvPr/>
        </p:nvPicPr>
        <p:blipFill>
          <a:blip r:embed="rId2"/>
          <a:stretch>
            <a:fillRect/>
          </a:stretch>
        </p:blipFill>
        <p:spPr>
          <a:xfrm>
            <a:off x="1322097" y="4911401"/>
            <a:ext cx="1525605" cy="1620027"/>
          </a:xfrm>
          <a:prstGeom prst="rect">
            <a:avLst/>
          </a:prstGeom>
        </p:spPr>
      </p:pic>
      <p:sp>
        <p:nvSpPr>
          <p:cNvPr id="3" name="Szabályos ötszög 2"/>
          <p:cNvSpPr/>
          <p:nvPr/>
        </p:nvSpPr>
        <p:spPr>
          <a:xfrm>
            <a:off x="8007532" y="300212"/>
            <a:ext cx="3535527" cy="1071387"/>
          </a:xfrm>
          <a:prstGeom prst="pentagon">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hu-HU" sz="2500" dirty="0">
                <a:solidFill>
                  <a:schemeClr val="bg1"/>
                </a:solidFill>
                <a:latin typeface="Arial" panose="020B0604020202020204" pitchFamily="34" charset="0"/>
                <a:cs typeface="Arial" panose="020B0604020202020204" pitchFamily="34" charset="0"/>
              </a:rPr>
              <a:t>Imádkozzunk!</a:t>
            </a:r>
          </a:p>
        </p:txBody>
      </p:sp>
    </p:spTree>
    <p:extLst>
      <p:ext uri="{BB962C8B-B14F-4D97-AF65-F5344CB8AC3E}">
        <p14:creationId xmlns:p14="http://schemas.microsoft.com/office/powerpoint/2010/main" val="3236374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artalom helye 4">
            <a:extLst>
              <a:ext uri="{FF2B5EF4-FFF2-40B4-BE49-F238E27FC236}">
                <a16:creationId xmlns:a16="http://schemas.microsoft.com/office/drawing/2014/main" id="{F8ECB43E-FCB3-C7C8-63B6-C4400E80FA02}"/>
              </a:ext>
            </a:extLst>
          </p:cNvPr>
          <p:cNvPicPr>
            <a:picLocks noGrp="1" noChangeAspect="1"/>
          </p:cNvPicPr>
          <p:nvPr>
            <p:ph idx="1"/>
          </p:nvPr>
        </p:nvPicPr>
        <p:blipFill>
          <a:blip r:embed="rId2"/>
          <a:stretch>
            <a:fillRect/>
          </a:stretch>
        </p:blipFill>
        <p:spPr>
          <a:xfrm>
            <a:off x="2153474" y="804985"/>
            <a:ext cx="8220762" cy="5106865"/>
          </a:xfrm>
          <a:prstGeom prst="rect">
            <a:avLst/>
          </a:prstGeom>
        </p:spPr>
      </p:pic>
    </p:spTree>
    <p:extLst>
      <p:ext uri="{BB962C8B-B14F-4D97-AF65-F5344CB8AC3E}">
        <p14:creationId xmlns:p14="http://schemas.microsoft.com/office/powerpoint/2010/main" val="27206799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Kép 7"/>
          <p:cNvPicPr>
            <a:picLocks/>
          </p:cNvPicPr>
          <p:nvPr/>
        </p:nvPicPr>
        <p:blipFill>
          <a:blip r:embed="rId2"/>
          <a:stretch>
            <a:fillRect/>
          </a:stretch>
        </p:blipFill>
        <p:spPr>
          <a:xfrm>
            <a:off x="757646" y="428197"/>
            <a:ext cx="1903830" cy="1907177"/>
          </a:xfrm>
          <a:prstGeom prst="rect">
            <a:avLst/>
          </a:prstGeom>
        </p:spPr>
      </p:pic>
      <p:sp>
        <p:nvSpPr>
          <p:cNvPr id="5" name="Szövegdoboz 4"/>
          <p:cNvSpPr txBox="1"/>
          <p:nvPr/>
        </p:nvSpPr>
        <p:spPr>
          <a:xfrm>
            <a:off x="3040299" y="304568"/>
            <a:ext cx="8978685" cy="1077218"/>
          </a:xfrm>
          <a:prstGeom prst="rect">
            <a:avLst/>
          </a:prstGeom>
          <a:solidFill>
            <a:schemeClr val="accent2">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Kezd a digitális hittanórát az óra eleji imádsággal!</a:t>
            </a:r>
          </a:p>
        </p:txBody>
      </p:sp>
      <p:pic>
        <p:nvPicPr>
          <p:cNvPr id="6" name="Kép 5"/>
          <p:cNvPicPr>
            <a:picLocks noChangeAspect="1"/>
          </p:cNvPicPr>
          <p:nvPr/>
        </p:nvPicPr>
        <p:blipFill>
          <a:blip r:embed="rId3"/>
          <a:stretch>
            <a:fillRect/>
          </a:stretch>
        </p:blipFill>
        <p:spPr>
          <a:xfrm>
            <a:off x="3782760" y="1453820"/>
            <a:ext cx="5380529" cy="5404180"/>
          </a:xfrm>
          <a:prstGeom prst="rect">
            <a:avLst/>
          </a:prstGeom>
        </p:spPr>
      </p:pic>
    </p:spTree>
    <p:extLst>
      <p:ext uri="{BB962C8B-B14F-4D97-AF65-F5344CB8AC3E}">
        <p14:creationId xmlns:p14="http://schemas.microsoft.com/office/powerpoint/2010/main" val="2453341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artalom helye 2"/>
          <p:cNvSpPr>
            <a:spLocks noGrp="1"/>
          </p:cNvSpPr>
          <p:nvPr>
            <p:ph idx="1"/>
          </p:nvPr>
        </p:nvSpPr>
        <p:spPr>
          <a:xfrm>
            <a:off x="943393" y="115385"/>
            <a:ext cx="8697889" cy="1494584"/>
          </a:xfrm>
          <a:gradFill flip="none" rotWithShape="1">
            <a:gsLst>
              <a:gs pos="0">
                <a:schemeClr val="bg2">
                  <a:lumMod val="75000"/>
                  <a:tint val="66000"/>
                  <a:satMod val="160000"/>
                </a:schemeClr>
              </a:gs>
              <a:gs pos="50000">
                <a:schemeClr val="bg2">
                  <a:lumMod val="75000"/>
                  <a:tint val="44500"/>
                  <a:satMod val="160000"/>
                </a:schemeClr>
              </a:gs>
              <a:gs pos="100000">
                <a:schemeClr val="bg2">
                  <a:lumMod val="75000"/>
                  <a:tint val="23500"/>
                  <a:satMod val="160000"/>
                </a:schemeClr>
              </a:gs>
            </a:gsLst>
            <a:path path="circle">
              <a:fillToRect t="100000" r="100000"/>
            </a:path>
            <a:tileRect l="-100000" b="-100000"/>
          </a:gradFill>
        </p:spPr>
        <p:txBody>
          <a:bodyPr>
            <a:normAutofit/>
          </a:bodyPr>
          <a:lstStyle/>
          <a:p>
            <a:pPr marL="0" indent="0">
              <a:buNone/>
            </a:pPr>
            <a:r>
              <a:rPr lang="hu-HU" sz="1600" dirty="0">
                <a:latin typeface="Arial" panose="020B0604020202020204" pitchFamily="34" charset="0"/>
                <a:cs typeface="Arial" panose="020B0604020202020204" pitchFamily="34" charset="0"/>
              </a:rPr>
              <a:t>Nézzük meg együtt a következő videóklipet! </a:t>
            </a:r>
          </a:p>
          <a:p>
            <a:pPr marL="0" indent="0">
              <a:buNone/>
            </a:pPr>
            <a:r>
              <a:rPr lang="hu-HU" sz="1600" dirty="0">
                <a:latin typeface="Arial" panose="020B0604020202020204" pitchFamily="34" charset="0"/>
                <a:cs typeface="Arial" panose="020B0604020202020204" pitchFamily="34" charset="0"/>
              </a:rPr>
              <a:t>Miközben a dalt hallgatod, gondolkozz el ezen a kérdésen: </a:t>
            </a:r>
          </a:p>
          <a:p>
            <a:pPr marL="0" indent="0">
              <a:buNone/>
            </a:pPr>
            <a:r>
              <a:rPr lang="hu-HU" sz="3600" b="1" dirty="0">
                <a:solidFill>
                  <a:srgbClr val="FF0000"/>
                </a:solidFill>
                <a:latin typeface="Arial" panose="020B0604020202020204" pitchFamily="34" charset="0"/>
                <a:cs typeface="Arial" panose="020B0604020202020204" pitchFamily="34" charset="0"/>
              </a:rPr>
              <a:t>Ki vagyok én igazán? </a:t>
            </a:r>
          </a:p>
        </p:txBody>
      </p:sp>
      <p:pic>
        <p:nvPicPr>
          <p:cNvPr id="10" name="Kép 9"/>
          <p:cNvPicPr>
            <a:picLocks noChangeAspect="1"/>
          </p:cNvPicPr>
          <p:nvPr/>
        </p:nvPicPr>
        <p:blipFill>
          <a:blip r:embed="rId4"/>
          <a:stretch>
            <a:fillRect/>
          </a:stretch>
        </p:blipFill>
        <p:spPr>
          <a:xfrm>
            <a:off x="10883107" y="115385"/>
            <a:ext cx="1239855" cy="1243358"/>
          </a:xfrm>
          <a:prstGeom prst="rect">
            <a:avLst/>
          </a:prstGeom>
        </p:spPr>
      </p:pic>
      <p:sp>
        <p:nvSpPr>
          <p:cNvPr id="8" name="Téglalap 7"/>
          <p:cNvSpPr/>
          <p:nvPr/>
        </p:nvSpPr>
        <p:spPr>
          <a:xfrm>
            <a:off x="2169517" y="1773064"/>
            <a:ext cx="5132620" cy="430887"/>
          </a:xfrm>
          <a:prstGeom prst="rect">
            <a:avLst/>
          </a:prstGeom>
        </p:spPr>
        <p:txBody>
          <a:bodyPr wrap="square">
            <a:spAutoFit/>
          </a:bodyPr>
          <a:lstStyle/>
          <a:p>
            <a:endParaRPr lang="hu-HU" sz="2200" dirty="0"/>
          </a:p>
        </p:txBody>
      </p:sp>
      <p:sp>
        <p:nvSpPr>
          <p:cNvPr id="11" name="Téglalap 10"/>
          <p:cNvSpPr/>
          <p:nvPr/>
        </p:nvSpPr>
        <p:spPr>
          <a:xfrm>
            <a:off x="6096000" y="1497509"/>
            <a:ext cx="6096000" cy="430887"/>
          </a:xfrm>
          <a:prstGeom prst="rect">
            <a:avLst/>
          </a:prstGeom>
        </p:spPr>
        <p:txBody>
          <a:bodyPr>
            <a:spAutoFit/>
          </a:bodyPr>
          <a:lstStyle/>
          <a:p>
            <a:endParaRPr lang="hu-HU" sz="2200" dirty="0">
              <a:latin typeface="Arial" panose="020B0604020202020204" pitchFamily="34" charset="0"/>
              <a:cs typeface="Arial" panose="020B0604020202020204" pitchFamily="34" charset="0"/>
            </a:endParaRPr>
          </a:p>
        </p:txBody>
      </p:sp>
      <p:sp>
        <p:nvSpPr>
          <p:cNvPr id="4" name="Téglalap 3"/>
          <p:cNvSpPr/>
          <p:nvPr/>
        </p:nvSpPr>
        <p:spPr>
          <a:xfrm>
            <a:off x="5765075" y="2699242"/>
            <a:ext cx="6096000" cy="492443"/>
          </a:xfrm>
          <a:prstGeom prst="rect">
            <a:avLst/>
          </a:prstGeom>
        </p:spPr>
        <p:txBody>
          <a:bodyPr>
            <a:spAutoFit/>
          </a:bodyPr>
          <a:lstStyle/>
          <a:p>
            <a:endParaRPr lang="hu-HU" sz="2600" dirty="0">
              <a:latin typeface="Arial" panose="020B0604020202020204" pitchFamily="34" charset="0"/>
              <a:cs typeface="Arial" panose="020B0604020202020204" pitchFamily="34" charset="0"/>
            </a:endParaRPr>
          </a:p>
        </p:txBody>
      </p:sp>
      <p:pic>
        <p:nvPicPr>
          <p:cNvPr id="2" name="Sz_vets_g zenekar _ Ki vagyok _n _hand mime_">
            <a:hlinkClick r:id="" action="ppaction://media"/>
            <a:extLst>
              <a:ext uri="{FF2B5EF4-FFF2-40B4-BE49-F238E27FC236}">
                <a16:creationId xmlns:a16="http://schemas.microsoft.com/office/drawing/2014/main" id="{2485978C-471A-B9F7-4B01-B54B6EAC19A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060904" y="1609970"/>
            <a:ext cx="8341532" cy="4692112"/>
          </a:xfrm>
          <a:prstGeom prst="rect">
            <a:avLst/>
          </a:prstGeom>
        </p:spPr>
      </p:pic>
    </p:spTree>
    <p:extLst>
      <p:ext uri="{BB962C8B-B14F-4D97-AF65-F5344CB8AC3E}">
        <p14:creationId xmlns:p14="http://schemas.microsoft.com/office/powerpoint/2010/main" val="3490815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20837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9" fill="hold" display="0">
                  <p:stCondLst>
                    <p:cond delay="indefinite"/>
                  </p:stCondLst>
                </p:cTn>
                <p:tgtEl>
                  <p:spTgt spid="2"/>
                </p:tgtEl>
              </p:cMediaNode>
            </p:video>
            <p:seq concurrent="1" nextAc="seek">
              <p:cTn id="20" restart="whenNotActive" fill="hold" evtFilter="cancelBubble" nodeType="interactiveSeq">
                <p:stCondLst>
                  <p:cond evt="onClick" delay="0">
                    <p:tgtEl>
                      <p:spTgt spid="2"/>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2"/>
                                        </p:tgtEl>
                                      </p:cBhvr>
                                    </p:cmd>
                                  </p:childTnLst>
                                </p:cTn>
                              </p:par>
                            </p:childTnLst>
                          </p:cTn>
                        </p:par>
                      </p:childTnLst>
                    </p:cTn>
                  </p:par>
                </p:childTnLst>
              </p:cTn>
              <p:nextCondLst>
                <p:cond evt="onClick" delay="0">
                  <p:tgtEl>
                    <p:spTgt spid="2"/>
                  </p:tgtEl>
                </p:cond>
              </p:nextCondLst>
            </p:seq>
          </p:childTnLst>
        </p:cTn>
      </p:par>
    </p:tnLst>
    <p:bldLst>
      <p:bldP spid="3" grpId="0" uiExpand="1" build="p"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artalom helye 3"/>
          <p:cNvPicPr>
            <a:picLocks noGrp="1" noChangeAspect="1"/>
          </p:cNvPicPr>
          <p:nvPr>
            <p:ph idx="1"/>
          </p:nvPr>
        </p:nvPicPr>
        <p:blipFill>
          <a:blip r:embed="rId2"/>
          <a:stretch>
            <a:fillRect/>
          </a:stretch>
        </p:blipFill>
        <p:spPr>
          <a:xfrm>
            <a:off x="1384663" y="1660093"/>
            <a:ext cx="9588137" cy="4946054"/>
          </a:xfrm>
          <a:prstGeom prst="rect">
            <a:avLst/>
          </a:prstGeom>
        </p:spPr>
      </p:pic>
      <p:sp>
        <p:nvSpPr>
          <p:cNvPr id="5" name="Szövegdoboz 4"/>
          <p:cNvSpPr txBox="1"/>
          <p:nvPr/>
        </p:nvSpPr>
        <p:spPr>
          <a:xfrm>
            <a:off x="1645920" y="300444"/>
            <a:ext cx="8373291" cy="923330"/>
          </a:xfrm>
          <a:prstGeom prst="rect">
            <a:avLst/>
          </a:prstGeom>
          <a:solidFill>
            <a:srgbClr val="87818D"/>
          </a:solidFill>
        </p:spPr>
        <p:txBody>
          <a:bodyPr wrap="square" rtlCol="0">
            <a:spAutoFit/>
          </a:bodyPr>
          <a:lstStyle/>
          <a:p>
            <a:endParaRPr lang="hu-HU" dirty="0">
              <a:latin typeface="Arial" panose="020B0604020202020204" pitchFamily="34" charset="0"/>
              <a:cs typeface="Arial" panose="020B0604020202020204" pitchFamily="34" charset="0"/>
            </a:endParaRPr>
          </a:p>
          <a:p>
            <a:r>
              <a:rPr lang="hu-HU" dirty="0">
                <a:latin typeface="Arial" panose="020B0604020202020204" pitchFamily="34" charset="0"/>
                <a:cs typeface="Arial" panose="020B0604020202020204" pitchFamily="34" charset="0"/>
              </a:rPr>
              <a:t>Mit gondolsz ezekről az állításokról?</a:t>
            </a:r>
          </a:p>
          <a:p>
            <a:r>
              <a:rPr lang="hu-HU" dirty="0">
                <a:latin typeface="Arial" panose="020B0604020202020204" pitchFamily="34" charset="0"/>
                <a:cs typeface="Arial" panose="020B0604020202020204" pitchFamily="34" charset="0"/>
              </a:rPr>
              <a:t> </a:t>
            </a:r>
          </a:p>
        </p:txBody>
      </p:sp>
      <p:pic>
        <p:nvPicPr>
          <p:cNvPr id="6" name="Kép 5"/>
          <p:cNvPicPr>
            <a:picLocks noChangeAspect="1"/>
          </p:cNvPicPr>
          <p:nvPr/>
        </p:nvPicPr>
        <p:blipFill>
          <a:blip r:embed="rId3"/>
          <a:stretch>
            <a:fillRect/>
          </a:stretch>
        </p:blipFill>
        <p:spPr>
          <a:xfrm>
            <a:off x="9784080" y="300444"/>
            <a:ext cx="1841958" cy="1811259"/>
          </a:xfrm>
          <a:prstGeom prst="rect">
            <a:avLst/>
          </a:prstGeom>
        </p:spPr>
      </p:pic>
    </p:spTree>
    <p:extLst>
      <p:ext uri="{BB962C8B-B14F-4D97-AF65-F5344CB8AC3E}">
        <p14:creationId xmlns:p14="http://schemas.microsoft.com/office/powerpoint/2010/main" val="28217035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ím 1"/>
          <p:cNvSpPr txBox="1">
            <a:spLocks/>
          </p:cNvSpPr>
          <p:nvPr/>
        </p:nvSpPr>
        <p:spPr>
          <a:xfrm>
            <a:off x="612034" y="390112"/>
            <a:ext cx="10825343" cy="1515887"/>
          </a:xfrm>
          <a:prstGeom prst="rect">
            <a:avLst/>
          </a:prstGeom>
          <a:gradFill flip="none" rotWithShape="1">
            <a:gsLst>
              <a:gs pos="0">
                <a:schemeClr val="accent6">
                  <a:lumMod val="40000"/>
                  <a:lumOff val="60000"/>
                  <a:shade val="30000"/>
                  <a:satMod val="115000"/>
                </a:schemeClr>
              </a:gs>
              <a:gs pos="50000">
                <a:schemeClr val="accent6">
                  <a:lumMod val="40000"/>
                  <a:lumOff val="60000"/>
                  <a:shade val="67500"/>
                  <a:satMod val="115000"/>
                </a:schemeClr>
              </a:gs>
              <a:gs pos="100000">
                <a:schemeClr val="accent6">
                  <a:lumMod val="40000"/>
                  <a:lumOff val="60000"/>
                  <a:shade val="100000"/>
                  <a:satMod val="115000"/>
                </a:schemeClr>
              </a:gs>
            </a:gsLst>
            <a:lin ang="2700000" scaled="1"/>
            <a:tileRect/>
          </a:gradFill>
        </p:spPr>
        <p:txBody>
          <a:bodyPr vert="horz" lIns="91440" tIns="45720" rIns="91440" bIns="45720" rtlCol="0" anchor="t">
            <a:normAutofit fontScale="90000" lnSpcReduction="10000"/>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hu-HU" b="1" dirty="0">
                <a:latin typeface="Arial" panose="020B0604020202020204" pitchFamily="34" charset="0"/>
                <a:cs typeface="Arial" panose="020B0604020202020204" pitchFamily="34" charset="0"/>
              </a:rPr>
              <a:t>Beszélgessünk! </a:t>
            </a:r>
          </a:p>
          <a:p>
            <a:endParaRPr lang="hu-HU" dirty="0">
              <a:latin typeface="Arial" panose="020B0604020202020204" pitchFamily="34" charset="0"/>
              <a:cs typeface="Arial" panose="020B0604020202020204" pitchFamily="34" charset="0"/>
            </a:endParaRPr>
          </a:p>
          <a:p>
            <a:r>
              <a:rPr lang="hu-HU" dirty="0">
                <a:latin typeface="Arial" panose="020B0604020202020204" pitchFamily="34" charset="0"/>
                <a:cs typeface="Arial" panose="020B0604020202020204" pitchFamily="34" charset="0"/>
              </a:rPr>
              <a:t>Válaszolj erre a kérdésre!</a:t>
            </a:r>
          </a:p>
          <a:p>
            <a:endParaRPr lang="hu-HU" dirty="0">
              <a:latin typeface="Arial" panose="020B0604020202020204" pitchFamily="34" charset="0"/>
              <a:cs typeface="Arial" panose="020B0604020202020204" pitchFamily="34" charset="0"/>
            </a:endParaRPr>
          </a:p>
        </p:txBody>
      </p:sp>
      <p:pic>
        <p:nvPicPr>
          <p:cNvPr id="6" name="Kép 5"/>
          <p:cNvPicPr>
            <a:picLocks noChangeAspect="1"/>
          </p:cNvPicPr>
          <p:nvPr/>
        </p:nvPicPr>
        <p:blipFill>
          <a:blip r:embed="rId2"/>
          <a:stretch>
            <a:fillRect/>
          </a:stretch>
        </p:blipFill>
        <p:spPr>
          <a:xfrm>
            <a:off x="10002154" y="286787"/>
            <a:ext cx="1749704" cy="1725318"/>
          </a:xfrm>
          <a:prstGeom prst="rect">
            <a:avLst/>
          </a:prstGeom>
        </p:spPr>
      </p:pic>
      <p:sp>
        <p:nvSpPr>
          <p:cNvPr id="3" name="Tartalom helye 2"/>
          <p:cNvSpPr>
            <a:spLocks noGrp="1"/>
          </p:cNvSpPr>
          <p:nvPr>
            <p:ph idx="1"/>
          </p:nvPr>
        </p:nvSpPr>
        <p:spPr>
          <a:xfrm>
            <a:off x="1953934" y="2115430"/>
            <a:ext cx="8141541" cy="1028580"/>
          </a:xfrm>
        </p:spPr>
        <p:txBody>
          <a:bodyPr>
            <a:normAutofit/>
          </a:bodyPr>
          <a:lstStyle/>
          <a:p>
            <a:r>
              <a:rPr lang="hu-HU" sz="2400" dirty="0">
                <a:latin typeface="Arial" panose="020B0604020202020204" pitchFamily="34" charset="0"/>
                <a:cs typeface="Arial" panose="020B0604020202020204" pitchFamily="34" charset="0"/>
              </a:rPr>
              <a:t>Mit gondolsz, ki ismer Téged igazán? </a:t>
            </a:r>
          </a:p>
          <a:p>
            <a:endParaRPr lang="hu-HU" sz="2400" dirty="0">
              <a:latin typeface="Arial" panose="020B0604020202020204" pitchFamily="34" charset="0"/>
              <a:cs typeface="Arial" panose="020B0604020202020204" pitchFamily="34" charset="0"/>
            </a:endParaRPr>
          </a:p>
          <a:p>
            <a:endParaRPr lang="hu-HU" sz="2400" dirty="0">
              <a:latin typeface="Arial" panose="020B0604020202020204" pitchFamily="34" charset="0"/>
              <a:cs typeface="Arial" panose="020B0604020202020204" pitchFamily="34" charset="0"/>
            </a:endParaRPr>
          </a:p>
        </p:txBody>
      </p:sp>
      <p:sp>
        <p:nvSpPr>
          <p:cNvPr id="8" name="Ellipszis 7"/>
          <p:cNvSpPr/>
          <p:nvPr/>
        </p:nvSpPr>
        <p:spPr>
          <a:xfrm>
            <a:off x="215153" y="2716306"/>
            <a:ext cx="11698941" cy="4141694"/>
          </a:xfrm>
          <a:prstGeom prst="ellips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3000" dirty="0">
                <a:solidFill>
                  <a:srgbClr val="002060"/>
                </a:solidFill>
                <a:latin typeface="Arial" panose="020B0604020202020204" pitchFamily="34" charset="0"/>
                <a:cs typeface="Arial" panose="020B0604020202020204" pitchFamily="34" charset="0"/>
              </a:rPr>
              <a:t>Tudod-e?</a:t>
            </a:r>
          </a:p>
          <a:p>
            <a:pPr marL="457200" indent="-457200" algn="ctr">
              <a:buFont typeface="Wingdings" panose="05000000000000000000" pitchFamily="2" charset="2"/>
              <a:buChar char="ü"/>
            </a:pPr>
            <a:r>
              <a:rPr lang="hu-HU" sz="3000" dirty="0">
                <a:solidFill>
                  <a:srgbClr val="002060"/>
                </a:solidFill>
                <a:latin typeface="Arial" panose="020B0604020202020204" pitchFamily="34" charset="0"/>
                <a:cs typeface="Arial" panose="020B0604020202020204" pitchFamily="34" charset="0"/>
              </a:rPr>
              <a:t>Isten mindenről tud, ami veled történik. Tudja, hogy mit tervezel. Azt is tudja, hogy mit szeretnél mondani. Jobban ismer téged, mint bárki más! Bízhatsz benne!</a:t>
            </a:r>
          </a:p>
          <a:p>
            <a:pPr marL="457200" indent="-457200" algn="ctr">
              <a:buFont typeface="Wingdings" panose="05000000000000000000" pitchFamily="2" charset="2"/>
              <a:buChar char="ü"/>
            </a:pPr>
            <a:r>
              <a:rPr lang="en-US" sz="3000" dirty="0" err="1">
                <a:solidFill>
                  <a:srgbClr val="002060"/>
                </a:solidFill>
                <a:latin typeface="Arial" panose="020B0604020202020204" pitchFamily="34" charset="0"/>
                <a:cs typeface="Arial" panose="020B0604020202020204" pitchFamily="34" charset="0"/>
              </a:rPr>
              <a:t>Erről</a:t>
            </a:r>
            <a:r>
              <a:rPr lang="en-US" sz="3000" dirty="0">
                <a:solidFill>
                  <a:srgbClr val="002060"/>
                </a:solidFill>
                <a:latin typeface="Arial" panose="020B0604020202020204" pitchFamily="34" charset="0"/>
                <a:cs typeface="Arial" panose="020B0604020202020204" pitchFamily="34" charset="0"/>
              </a:rPr>
              <a:t> </a:t>
            </a:r>
            <a:r>
              <a:rPr lang="hu-HU" sz="3000" dirty="0">
                <a:solidFill>
                  <a:srgbClr val="002060"/>
                </a:solidFill>
                <a:latin typeface="Arial" panose="020B0604020202020204" pitchFamily="34" charset="0"/>
                <a:cs typeface="Arial" panose="020B0604020202020204" pitchFamily="34" charset="0"/>
              </a:rPr>
              <a:t>az ismeretről és bizalomról </a:t>
            </a:r>
          </a:p>
          <a:p>
            <a:pPr algn="ctr"/>
            <a:r>
              <a:rPr lang="en-US" sz="3000" dirty="0" err="1">
                <a:solidFill>
                  <a:srgbClr val="002060"/>
                </a:solidFill>
                <a:latin typeface="Arial" panose="020B0604020202020204" pitchFamily="34" charset="0"/>
                <a:cs typeface="Arial" panose="020B0604020202020204" pitchFamily="34" charset="0"/>
              </a:rPr>
              <a:t>szól</a:t>
            </a:r>
            <a:r>
              <a:rPr lang="en-US" sz="3000" dirty="0">
                <a:solidFill>
                  <a:srgbClr val="002060"/>
                </a:solidFill>
                <a:latin typeface="Arial" panose="020B0604020202020204" pitchFamily="34" charset="0"/>
                <a:cs typeface="Arial" panose="020B0604020202020204" pitchFamily="34" charset="0"/>
              </a:rPr>
              <a:t> a 139. </a:t>
            </a:r>
            <a:r>
              <a:rPr lang="en-US" sz="3000" dirty="0" err="1">
                <a:solidFill>
                  <a:srgbClr val="002060"/>
                </a:solidFill>
                <a:latin typeface="Arial" panose="020B0604020202020204" pitchFamily="34" charset="0"/>
                <a:cs typeface="Arial" panose="020B0604020202020204" pitchFamily="34" charset="0"/>
              </a:rPr>
              <a:t>zsoltár</a:t>
            </a:r>
            <a:r>
              <a:rPr lang="en-US" sz="3000" dirty="0">
                <a:solidFill>
                  <a:srgbClr val="002060"/>
                </a:solidFill>
                <a:latin typeface="Arial" panose="020B0604020202020204" pitchFamily="34" charset="0"/>
                <a:cs typeface="Arial" panose="020B0604020202020204" pitchFamily="34" charset="0"/>
              </a:rPr>
              <a:t> is.</a:t>
            </a:r>
            <a:r>
              <a:rPr lang="hu-HU" sz="3000" dirty="0">
                <a:solidFill>
                  <a:srgbClr val="002060"/>
                </a:solidFill>
                <a:latin typeface="Arial" panose="020B0604020202020204" pitchFamily="34" charset="0"/>
                <a:cs typeface="Arial" panose="020B0604020202020204" pitchFamily="34" charset="0"/>
              </a:rPr>
              <a:t> </a:t>
            </a:r>
          </a:p>
          <a:p>
            <a:pPr marL="457200" indent="-457200" algn="ctr">
              <a:buFont typeface="Wingdings" panose="05000000000000000000" pitchFamily="2" charset="2"/>
              <a:buChar char="ü"/>
            </a:pPr>
            <a:r>
              <a:rPr lang="hu-HU" sz="3000" dirty="0">
                <a:solidFill>
                  <a:srgbClr val="002060"/>
                </a:solidFill>
                <a:latin typeface="Arial" panose="020B0604020202020204" pitchFamily="34" charset="0"/>
                <a:cs typeface="Arial" panose="020B0604020202020204" pitchFamily="34" charset="0"/>
              </a:rPr>
              <a:t>A következő dián elolvashatod!</a:t>
            </a:r>
          </a:p>
          <a:p>
            <a:pPr algn="ctr"/>
            <a:endParaRPr lang="hu-HU" dirty="0"/>
          </a:p>
        </p:txBody>
      </p:sp>
      <p:sp>
        <p:nvSpPr>
          <p:cNvPr id="9" name="Jobbra nyíl 8"/>
          <p:cNvSpPr/>
          <p:nvPr/>
        </p:nvSpPr>
        <p:spPr>
          <a:xfrm>
            <a:off x="9606270" y="6090980"/>
            <a:ext cx="2145587" cy="76702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dirty="0">
                <a:latin typeface="Arial" panose="020B0604020202020204" pitchFamily="34" charset="0"/>
                <a:cs typeface="Arial" panose="020B0604020202020204" pitchFamily="34" charset="0"/>
              </a:rPr>
              <a:t>Lapozz!</a:t>
            </a:r>
          </a:p>
        </p:txBody>
      </p:sp>
    </p:spTree>
    <p:extLst>
      <p:ext uri="{BB962C8B-B14F-4D97-AF65-F5344CB8AC3E}">
        <p14:creationId xmlns:p14="http://schemas.microsoft.com/office/powerpoint/2010/main" val="3019316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build="p"/>
      <p:bldP spid="8" grpId="0" animBg="1"/>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833719" y="70314"/>
            <a:ext cx="8711806" cy="1120917"/>
          </a:xfrm>
          <a:solidFill>
            <a:schemeClr val="accent2">
              <a:lumMod val="20000"/>
              <a:lumOff val="80000"/>
            </a:schemeClr>
          </a:solidFill>
        </p:spPr>
        <p:txBody>
          <a:bodyPr>
            <a:normAutofit fontScale="90000"/>
          </a:bodyPr>
          <a:lstStyle/>
          <a:p>
            <a:r>
              <a:rPr lang="hu-HU" dirty="0">
                <a:latin typeface="Arial" panose="020B0604020202020204" pitchFamily="34" charset="0"/>
                <a:cs typeface="Arial" panose="020B0604020202020204" pitchFamily="34" charset="0"/>
              </a:rPr>
              <a:t>Olvasd el figyelmesen az itt látható bibliai szöveget! (Zsolt 139)</a:t>
            </a:r>
            <a:br>
              <a:rPr lang="hu-HU" dirty="0">
                <a:latin typeface="Arial" panose="020B0604020202020204" pitchFamily="34" charset="0"/>
                <a:cs typeface="Arial" panose="020B0604020202020204" pitchFamily="34" charset="0"/>
              </a:rPr>
            </a:br>
            <a:endParaRPr lang="hu-HU" dirty="0">
              <a:latin typeface="Arial" panose="020B0604020202020204" pitchFamily="34" charset="0"/>
              <a:cs typeface="Arial" panose="020B0604020202020204" pitchFamily="34" charset="0"/>
            </a:endParaRPr>
          </a:p>
        </p:txBody>
      </p:sp>
      <p:sp>
        <p:nvSpPr>
          <p:cNvPr id="3" name="Tartalom helye 2"/>
          <p:cNvSpPr>
            <a:spLocks noGrp="1"/>
          </p:cNvSpPr>
          <p:nvPr>
            <p:ph idx="1"/>
          </p:nvPr>
        </p:nvSpPr>
        <p:spPr>
          <a:xfrm>
            <a:off x="397341" y="1308495"/>
            <a:ext cx="9148184" cy="4941048"/>
          </a:xfrm>
          <a:solidFill>
            <a:schemeClr val="accent4">
              <a:lumMod val="20000"/>
              <a:lumOff val="80000"/>
            </a:schemeClr>
          </a:solidFill>
        </p:spPr>
        <p:txBody>
          <a:bodyPr>
            <a:normAutofit fontScale="92500" lnSpcReduction="20000"/>
          </a:bodyPr>
          <a:lstStyle/>
          <a:p>
            <a:pPr marL="0" indent="0">
              <a:buNone/>
            </a:pPr>
            <a:r>
              <a:rPr lang="hu-HU" sz="2200" dirty="0">
                <a:latin typeface="Arial" panose="020B0604020202020204" pitchFamily="34" charset="0"/>
                <a:cs typeface="Arial" panose="020B0604020202020204" pitchFamily="34" charset="0"/>
              </a:rPr>
              <a:t>„Uram, te megvizsgálsz és </a:t>
            </a:r>
            <a:r>
              <a:rPr lang="hu-HU" sz="2200" dirty="0">
                <a:solidFill>
                  <a:srgbClr val="FF0000"/>
                </a:solidFill>
                <a:latin typeface="Arial" panose="020B0604020202020204" pitchFamily="34" charset="0"/>
                <a:cs typeface="Arial" panose="020B0604020202020204" pitchFamily="34" charset="0"/>
              </a:rPr>
              <a:t>ismersz engem</a:t>
            </a:r>
            <a:r>
              <a:rPr lang="hu-HU" sz="2200" dirty="0">
                <a:latin typeface="Arial" panose="020B0604020202020204" pitchFamily="34" charset="0"/>
                <a:cs typeface="Arial" panose="020B0604020202020204" pitchFamily="34" charset="0"/>
              </a:rPr>
              <a:t>.</a:t>
            </a:r>
            <a:endParaRPr lang="sv-SE" sz="2200" dirty="0">
              <a:latin typeface="Arial" panose="020B0604020202020204" pitchFamily="34" charset="0"/>
              <a:cs typeface="Arial" panose="020B0604020202020204" pitchFamily="34" charset="0"/>
            </a:endParaRPr>
          </a:p>
          <a:p>
            <a:pPr marL="0" indent="0">
              <a:buNone/>
            </a:pPr>
            <a:r>
              <a:rPr lang="hu-HU" sz="2200" dirty="0">
                <a:solidFill>
                  <a:srgbClr val="FF0000"/>
                </a:solidFill>
                <a:latin typeface="Arial" panose="020B0604020202020204" pitchFamily="34" charset="0"/>
                <a:cs typeface="Arial" panose="020B0604020202020204" pitchFamily="34" charset="0"/>
              </a:rPr>
              <a:t>Tudod</a:t>
            </a:r>
            <a:r>
              <a:rPr lang="hu-HU" sz="2200" dirty="0">
                <a:latin typeface="Arial" panose="020B0604020202020204" pitchFamily="34" charset="0"/>
                <a:cs typeface="Arial" panose="020B0604020202020204" pitchFamily="34" charset="0"/>
              </a:rPr>
              <a:t>, ha leülök vagy ha felállok, messziről is észreveszed szándékomat. Szemmel tartod járásomat és pihenésemet, </a:t>
            </a:r>
            <a:r>
              <a:rPr lang="hu-HU" sz="2200" dirty="0">
                <a:solidFill>
                  <a:srgbClr val="FF0000"/>
                </a:solidFill>
                <a:latin typeface="Arial" panose="020B0604020202020204" pitchFamily="34" charset="0"/>
                <a:cs typeface="Arial" panose="020B0604020202020204" pitchFamily="34" charset="0"/>
              </a:rPr>
              <a:t>gondod van </a:t>
            </a:r>
            <a:r>
              <a:rPr lang="hu-HU" sz="2200" dirty="0">
                <a:latin typeface="Arial" panose="020B0604020202020204" pitchFamily="34" charset="0"/>
                <a:cs typeface="Arial" panose="020B0604020202020204" pitchFamily="34" charset="0"/>
              </a:rPr>
              <a:t>minden utamra.</a:t>
            </a:r>
            <a:endParaRPr lang="sv-SE" sz="2200" dirty="0">
              <a:latin typeface="Arial" panose="020B0604020202020204" pitchFamily="34" charset="0"/>
              <a:cs typeface="Arial" panose="020B0604020202020204" pitchFamily="34" charset="0"/>
            </a:endParaRPr>
          </a:p>
          <a:p>
            <a:pPr marL="0" indent="0">
              <a:buNone/>
            </a:pPr>
            <a:r>
              <a:rPr lang="hu-HU" sz="2200" dirty="0">
                <a:latin typeface="Arial" panose="020B0604020202020204" pitchFamily="34" charset="0"/>
                <a:cs typeface="Arial" panose="020B0604020202020204" pitchFamily="34" charset="0"/>
              </a:rPr>
              <a:t>Még nyelvemen sincs a szó, te már pontosan tudod, Uram.</a:t>
            </a:r>
            <a:endParaRPr lang="sv-SE" sz="2200" dirty="0">
              <a:latin typeface="Arial" panose="020B0604020202020204" pitchFamily="34" charset="0"/>
              <a:cs typeface="Arial" panose="020B0604020202020204" pitchFamily="34" charset="0"/>
            </a:endParaRPr>
          </a:p>
          <a:p>
            <a:pPr marL="0" indent="0">
              <a:buNone/>
            </a:pPr>
            <a:r>
              <a:rPr lang="hu-HU" sz="2200" dirty="0">
                <a:latin typeface="Arial" panose="020B0604020202020204" pitchFamily="34" charset="0"/>
                <a:cs typeface="Arial" panose="020B0604020202020204" pitchFamily="34" charset="0"/>
              </a:rPr>
              <a:t>Minden oldalról körülfogtál, </a:t>
            </a:r>
            <a:r>
              <a:rPr lang="hu-HU" sz="2200" dirty="0">
                <a:solidFill>
                  <a:srgbClr val="FF0000"/>
                </a:solidFill>
                <a:latin typeface="Arial" panose="020B0604020202020204" pitchFamily="34" charset="0"/>
                <a:cs typeface="Arial" panose="020B0604020202020204" pitchFamily="34" charset="0"/>
              </a:rPr>
              <a:t>kezedet rajtam tartod</a:t>
            </a:r>
            <a:r>
              <a:rPr lang="hu-HU" sz="2200" dirty="0">
                <a:latin typeface="Arial" panose="020B0604020202020204" pitchFamily="34" charset="0"/>
                <a:cs typeface="Arial" panose="020B0604020202020204" pitchFamily="34" charset="0"/>
              </a:rPr>
              <a:t>. Csodálatos nekem ez a tudás, igen magas, nem tudom felfogni.</a:t>
            </a:r>
            <a:endParaRPr lang="sv-SE" sz="2200" dirty="0">
              <a:latin typeface="Arial" panose="020B0604020202020204" pitchFamily="34" charset="0"/>
              <a:cs typeface="Arial" panose="020B0604020202020204" pitchFamily="34" charset="0"/>
            </a:endParaRPr>
          </a:p>
          <a:p>
            <a:pPr marL="0" indent="0">
              <a:buNone/>
            </a:pPr>
            <a:r>
              <a:rPr lang="hu-HU" sz="2200" dirty="0">
                <a:latin typeface="Arial" panose="020B0604020202020204" pitchFamily="34" charset="0"/>
                <a:cs typeface="Arial" panose="020B0604020202020204" pitchFamily="34" charset="0"/>
              </a:rPr>
              <a:t>Hova menjek lelked elől? Orcád elől hova fussak? Ha a mennybe szállnék, ott vagy, ha a holtak hazájában feküdnék le, te ott is jelen vagy. Ha a hajnal szárnyaira kelnék, és a tenger túlsó végén laknék, kezed ott is elérne, jobbod megragadna engem.</a:t>
            </a:r>
            <a:endParaRPr lang="sv-SE" sz="2200" dirty="0">
              <a:latin typeface="Arial" panose="020B0604020202020204" pitchFamily="34" charset="0"/>
              <a:cs typeface="Arial" panose="020B0604020202020204" pitchFamily="34" charset="0"/>
            </a:endParaRPr>
          </a:p>
          <a:p>
            <a:pPr marL="0" indent="0">
              <a:buNone/>
            </a:pPr>
            <a:r>
              <a:rPr lang="hu-HU" sz="2200" dirty="0">
                <a:latin typeface="Arial" panose="020B0604020202020204" pitchFamily="34" charset="0"/>
                <a:cs typeface="Arial" panose="020B0604020202020204" pitchFamily="34" charset="0"/>
              </a:rPr>
              <a:t>Ha azt gondolnám, hogy elnyel a sötétség, és éjszakává lesz körülöttem a világosság: a sötétség nem lenne elég sötét neked, az éjszaka világos lenne, mint a nappal, a sötétség pedig olyan, mint a világosság.</a:t>
            </a:r>
            <a:endParaRPr lang="sv-SE" sz="2200" dirty="0">
              <a:latin typeface="Arial" panose="020B0604020202020204" pitchFamily="34" charset="0"/>
              <a:cs typeface="Arial" panose="020B0604020202020204" pitchFamily="34" charset="0"/>
            </a:endParaRPr>
          </a:p>
          <a:p>
            <a:pPr marL="0" indent="0">
              <a:buNone/>
            </a:pPr>
            <a:r>
              <a:rPr lang="hu-HU" sz="2200" dirty="0">
                <a:solidFill>
                  <a:srgbClr val="FF0000"/>
                </a:solidFill>
                <a:latin typeface="Arial" panose="020B0604020202020204" pitchFamily="34" charset="0"/>
                <a:cs typeface="Arial" panose="020B0604020202020204" pitchFamily="34" charset="0"/>
              </a:rPr>
              <a:t>Te alkottad </a:t>
            </a:r>
            <a:r>
              <a:rPr lang="hu-HU" sz="2200" dirty="0">
                <a:latin typeface="Arial" panose="020B0604020202020204" pitchFamily="34" charset="0"/>
                <a:cs typeface="Arial" panose="020B0604020202020204" pitchFamily="34" charset="0"/>
              </a:rPr>
              <a:t>veséimet, te formáltál anyám méhében. Magasztallak téged, mert félelmetes vagy és </a:t>
            </a:r>
            <a:r>
              <a:rPr lang="hu-HU" sz="2200" dirty="0">
                <a:solidFill>
                  <a:srgbClr val="FF0000"/>
                </a:solidFill>
                <a:latin typeface="Arial" panose="020B0604020202020204" pitchFamily="34" charset="0"/>
                <a:cs typeface="Arial" panose="020B0604020202020204" pitchFamily="34" charset="0"/>
              </a:rPr>
              <a:t>csodálatos</a:t>
            </a:r>
            <a:r>
              <a:rPr lang="hu-HU" sz="2200" dirty="0">
                <a:latin typeface="Arial" panose="020B0604020202020204" pitchFamily="34" charset="0"/>
                <a:cs typeface="Arial" panose="020B0604020202020204" pitchFamily="34" charset="0"/>
              </a:rPr>
              <a:t>; csodálatosak alkotásaid, és </a:t>
            </a:r>
            <a:r>
              <a:rPr lang="hu-HU" sz="2200" dirty="0">
                <a:solidFill>
                  <a:srgbClr val="FF0000"/>
                </a:solidFill>
                <a:latin typeface="Arial" panose="020B0604020202020204" pitchFamily="34" charset="0"/>
                <a:cs typeface="Arial" panose="020B0604020202020204" pitchFamily="34" charset="0"/>
              </a:rPr>
              <a:t>lelkem jól tudja ezt.”</a:t>
            </a:r>
          </a:p>
          <a:p>
            <a:pPr marL="0" indent="0">
              <a:buNone/>
            </a:pPr>
            <a:endParaRPr lang="hu-HU" dirty="0">
              <a:latin typeface="Arial" panose="020B0604020202020204" pitchFamily="34" charset="0"/>
              <a:cs typeface="Arial" panose="020B0604020202020204" pitchFamily="34" charset="0"/>
            </a:endParaRPr>
          </a:p>
        </p:txBody>
      </p:sp>
      <p:pic>
        <p:nvPicPr>
          <p:cNvPr id="6" name="Kép 5"/>
          <p:cNvPicPr>
            <a:picLocks noChangeAspect="1"/>
          </p:cNvPicPr>
          <p:nvPr/>
        </p:nvPicPr>
        <p:blipFill>
          <a:blip r:embed="rId2"/>
          <a:stretch>
            <a:fillRect/>
          </a:stretch>
        </p:blipFill>
        <p:spPr>
          <a:xfrm>
            <a:off x="10886832" y="181488"/>
            <a:ext cx="1124084" cy="1120917"/>
          </a:xfrm>
          <a:prstGeom prst="rect">
            <a:avLst/>
          </a:prstGeom>
        </p:spPr>
      </p:pic>
      <p:sp>
        <p:nvSpPr>
          <p:cNvPr id="7" name="Folyamatábra: Másik feldolgozás 6"/>
          <p:cNvSpPr/>
          <p:nvPr/>
        </p:nvSpPr>
        <p:spPr>
          <a:xfrm>
            <a:off x="9980245" y="1047262"/>
            <a:ext cx="1691801" cy="5712127"/>
          </a:xfrm>
          <a:prstGeom prst="flowChartAlternateProcess">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dirty="0">
                <a:latin typeface="Arial" panose="020B0604020202020204" pitchFamily="34" charset="0"/>
                <a:cs typeface="Arial" panose="020B0604020202020204" pitchFamily="34" charset="0"/>
              </a:rPr>
              <a:t>Keresd meg a szövegben azokat a kifejezéseket, amelyek arra utalnak, hogy Isten jól ismer minket! </a:t>
            </a:r>
            <a:endParaRPr lang="hu-HU" dirty="0"/>
          </a:p>
        </p:txBody>
      </p:sp>
      <p:sp>
        <p:nvSpPr>
          <p:cNvPr id="4" name="Téglalap 3"/>
          <p:cNvSpPr/>
          <p:nvPr/>
        </p:nvSpPr>
        <p:spPr>
          <a:xfrm>
            <a:off x="1763998" y="6018245"/>
            <a:ext cx="4406976" cy="769441"/>
          </a:xfrm>
          <a:prstGeom prst="rect">
            <a:avLst/>
          </a:prstGeom>
          <a:solidFill>
            <a:schemeClr val="accent2">
              <a:lumMod val="20000"/>
              <a:lumOff val="80000"/>
            </a:schemeClr>
          </a:solidFill>
        </p:spPr>
        <p:txBody>
          <a:bodyPr wrap="none">
            <a:spAutoFit/>
          </a:bodyPr>
          <a:lstStyle/>
          <a:p>
            <a:pPr algn="ctr"/>
            <a:r>
              <a:rPr lang="hu-HU" sz="2200" dirty="0">
                <a:latin typeface="Arial" panose="020B0604020202020204" pitchFamily="34" charset="0"/>
                <a:cs typeface="Arial" panose="020B0604020202020204" pitchFamily="34" charset="0"/>
                <a:hlinkClick r:id="rId3"/>
              </a:rPr>
              <a:t>IDE kattintva </a:t>
            </a:r>
          </a:p>
          <a:p>
            <a:pPr algn="ctr"/>
            <a:r>
              <a:rPr lang="hu-HU" sz="2200" dirty="0">
                <a:latin typeface="Arial" panose="020B0604020202020204" pitchFamily="34" charset="0"/>
                <a:cs typeface="Arial" panose="020B0604020202020204" pitchFamily="34" charset="0"/>
                <a:hlinkClick r:id="rId3"/>
              </a:rPr>
              <a:t>online is elolvashatod a szöveget!</a:t>
            </a:r>
          </a:p>
        </p:txBody>
      </p:sp>
    </p:spTree>
    <p:extLst>
      <p:ext uri="{BB962C8B-B14F-4D97-AF65-F5344CB8AC3E}">
        <p14:creationId xmlns:p14="http://schemas.microsoft.com/office/powerpoint/2010/main" val="3226979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bg/>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uiExpand="1" build="p" animBg="1"/>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Lekerekített téglalap 1"/>
          <p:cNvSpPr/>
          <p:nvPr/>
        </p:nvSpPr>
        <p:spPr>
          <a:xfrm>
            <a:off x="384810" y="129432"/>
            <a:ext cx="10254342" cy="1165472"/>
          </a:xfrm>
          <a:prstGeom prst="roundRect">
            <a:avLst/>
          </a:prstGeom>
          <a:gradFill flip="none" rotWithShape="1">
            <a:gsLst>
              <a:gs pos="0">
                <a:schemeClr val="bg2">
                  <a:lumMod val="50000"/>
                  <a:tint val="66000"/>
                  <a:satMod val="160000"/>
                </a:schemeClr>
              </a:gs>
              <a:gs pos="50000">
                <a:schemeClr val="bg2">
                  <a:lumMod val="50000"/>
                  <a:tint val="44500"/>
                  <a:satMod val="160000"/>
                </a:schemeClr>
              </a:gs>
              <a:gs pos="100000">
                <a:schemeClr val="bg2">
                  <a:lumMod val="50000"/>
                  <a:tint val="23500"/>
                  <a:satMod val="160000"/>
                </a:schemeClr>
              </a:gs>
            </a:gsLst>
            <a:path path="circle">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3000" dirty="0">
                <a:solidFill>
                  <a:schemeClr val="accent6">
                    <a:lumMod val="50000"/>
                  </a:schemeClr>
                </a:solidFill>
                <a:latin typeface="Arial" panose="020B0604020202020204" pitchFamily="34" charset="0"/>
                <a:cs typeface="Arial" panose="020B0604020202020204" pitchFamily="34" charset="0"/>
              </a:rPr>
              <a:t>A 139. zsoltár fontos üzenete számunkra </a:t>
            </a:r>
          </a:p>
        </p:txBody>
      </p:sp>
      <p:sp>
        <p:nvSpPr>
          <p:cNvPr id="4" name="Folyamatábra: Másik feldolgozás 3"/>
          <p:cNvSpPr/>
          <p:nvPr/>
        </p:nvSpPr>
        <p:spPr>
          <a:xfrm>
            <a:off x="1371601" y="1724296"/>
            <a:ext cx="10302334" cy="3798985"/>
          </a:xfrm>
          <a:prstGeom prst="flowChartAlternateProcess">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Wingdings" panose="05000000000000000000" pitchFamily="2" charset="2"/>
              <a:buChar char="ü"/>
            </a:pPr>
            <a:r>
              <a:rPr lang="hu-HU" sz="2400" dirty="0">
                <a:solidFill>
                  <a:srgbClr val="002060"/>
                </a:solidFill>
                <a:latin typeface="Arial" panose="020B0604020202020204" pitchFamily="34" charset="0"/>
                <a:cs typeface="Arial" panose="020B0604020202020204" pitchFamily="34" charset="0"/>
              </a:rPr>
              <a:t>Istennel mindig és mindenütt találkozhatsz. Nem lehet úgy elrejtőzködni Előle, hogy meg ne találjon.</a:t>
            </a:r>
          </a:p>
          <a:p>
            <a:pPr marL="342900" indent="-342900">
              <a:buFont typeface="Wingdings" panose="05000000000000000000" pitchFamily="2" charset="2"/>
              <a:buChar char="ü"/>
            </a:pPr>
            <a:r>
              <a:rPr lang="hu-HU" sz="2400" dirty="0">
                <a:solidFill>
                  <a:srgbClr val="002060"/>
                </a:solidFill>
                <a:latin typeface="Arial" panose="020B0604020202020204" pitchFamily="34" charset="0"/>
                <a:cs typeface="Arial" panose="020B0604020202020204" pitchFamily="34" charset="0"/>
              </a:rPr>
              <a:t> Számára sehol nincs olyan sötét, hogy ne tudna segíteni rajta világosságával. </a:t>
            </a:r>
          </a:p>
          <a:p>
            <a:pPr marL="342900" indent="-342900">
              <a:buFont typeface="Wingdings" panose="05000000000000000000" pitchFamily="2" charset="2"/>
              <a:buChar char="ü"/>
            </a:pPr>
            <a:r>
              <a:rPr lang="hu-HU" sz="2400" dirty="0">
                <a:solidFill>
                  <a:srgbClr val="002060"/>
                </a:solidFill>
                <a:latin typeface="Arial" panose="020B0604020202020204" pitchFamily="34" charset="0"/>
                <a:cs typeface="Arial" panose="020B0604020202020204" pitchFamily="34" charset="0"/>
              </a:rPr>
              <a:t>Szeretete vár, bármilyen helyzetben találkozol Vele. </a:t>
            </a:r>
          </a:p>
          <a:p>
            <a:pPr marL="342900" indent="-342900">
              <a:buFont typeface="Wingdings" panose="05000000000000000000" pitchFamily="2" charset="2"/>
              <a:buChar char="ü"/>
            </a:pPr>
            <a:r>
              <a:rPr lang="hu-HU" sz="2400" dirty="0">
                <a:solidFill>
                  <a:srgbClr val="002060"/>
                </a:solidFill>
                <a:latin typeface="Arial" panose="020B0604020202020204" pitchFamily="34" charset="0"/>
                <a:cs typeface="Arial" panose="020B0604020202020204" pitchFamily="34" charset="0"/>
              </a:rPr>
              <a:t>Isten alkotta az életedet is. </a:t>
            </a:r>
          </a:p>
          <a:p>
            <a:pPr marL="342900" indent="-342900">
              <a:buFont typeface="Wingdings" panose="05000000000000000000" pitchFamily="2" charset="2"/>
              <a:buChar char="ü"/>
            </a:pPr>
            <a:r>
              <a:rPr lang="hu-HU" sz="2400" dirty="0">
                <a:solidFill>
                  <a:srgbClr val="002060"/>
                </a:solidFill>
                <a:latin typeface="Arial" panose="020B0604020202020204" pitchFamily="34" charset="0"/>
                <a:cs typeface="Arial" panose="020B0604020202020204" pitchFamily="34" charset="0"/>
              </a:rPr>
              <a:t>Ez a zsoltár is arról szól, hogy Ő jól ismert már születésed előtt. Isten életed minden napján és eseményében jelen van.</a:t>
            </a:r>
          </a:p>
          <a:p>
            <a:pPr marL="342900" indent="-342900">
              <a:buFont typeface="Wingdings" panose="05000000000000000000" pitchFamily="2" charset="2"/>
              <a:buChar char="ü"/>
            </a:pPr>
            <a:r>
              <a:rPr lang="hu-HU" sz="2400" dirty="0">
                <a:solidFill>
                  <a:srgbClr val="002060"/>
                </a:solidFill>
                <a:latin typeface="Arial" panose="020B0604020202020204" pitchFamily="34" charset="0"/>
                <a:cs typeface="Arial" panose="020B0604020202020204" pitchFamily="34" charset="0"/>
              </a:rPr>
              <a:t>Ő adta testedet-lelkedet, hogy te is szeresd Őt.</a:t>
            </a:r>
          </a:p>
        </p:txBody>
      </p:sp>
      <p:sp>
        <p:nvSpPr>
          <p:cNvPr id="8" name="Lekerekített téglalap 7"/>
          <p:cNvSpPr/>
          <p:nvPr/>
        </p:nvSpPr>
        <p:spPr>
          <a:xfrm>
            <a:off x="1509641" y="5791310"/>
            <a:ext cx="8029781" cy="741756"/>
          </a:xfrm>
          <a:prstGeom prst="round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3000" dirty="0">
                <a:latin typeface="Arial" panose="020B0604020202020204" pitchFamily="34" charset="0"/>
                <a:cs typeface="Arial" panose="020B0604020202020204" pitchFamily="34" charset="0"/>
              </a:rPr>
              <a:t>Isten jól ismer Téged is! </a:t>
            </a:r>
          </a:p>
        </p:txBody>
      </p:sp>
      <p:pic>
        <p:nvPicPr>
          <p:cNvPr id="3" name="Kép 2"/>
          <p:cNvPicPr>
            <a:picLocks noChangeAspect="1"/>
          </p:cNvPicPr>
          <p:nvPr/>
        </p:nvPicPr>
        <p:blipFill>
          <a:blip r:embed="rId2"/>
          <a:stretch>
            <a:fillRect/>
          </a:stretch>
        </p:blipFill>
        <p:spPr>
          <a:xfrm>
            <a:off x="146988" y="375694"/>
            <a:ext cx="1362653" cy="1348603"/>
          </a:xfrm>
          <a:prstGeom prst="rect">
            <a:avLst/>
          </a:prstGeom>
        </p:spPr>
      </p:pic>
    </p:spTree>
    <p:extLst>
      <p:ext uri="{BB962C8B-B14F-4D97-AF65-F5344CB8AC3E}">
        <p14:creationId xmlns:p14="http://schemas.microsoft.com/office/powerpoint/2010/main" val="1804905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87D38A8E-BDDC-B90B-54CA-55921238859E}"/>
              </a:ext>
            </a:extLst>
          </p:cNvPr>
          <p:cNvSpPr>
            <a:spLocks noGrp="1"/>
          </p:cNvSpPr>
          <p:nvPr>
            <p:ph type="title"/>
          </p:nvPr>
        </p:nvSpPr>
        <p:spPr/>
        <p:txBody>
          <a:bodyPr/>
          <a:lstStyle/>
          <a:p>
            <a:r>
              <a:rPr lang="hu-HU" dirty="0">
                <a:hlinkClick r:id="rId2"/>
              </a:rPr>
              <a:t>Játék:</a:t>
            </a:r>
            <a:endParaRPr lang="en-GB" dirty="0">
              <a:hlinkClick r:id="rId2"/>
            </a:endParaRPr>
          </a:p>
        </p:txBody>
      </p:sp>
      <p:pic>
        <p:nvPicPr>
          <p:cNvPr id="4" name="Tartalom helye 3">
            <a:extLst>
              <a:ext uri="{FF2B5EF4-FFF2-40B4-BE49-F238E27FC236}">
                <a16:creationId xmlns:a16="http://schemas.microsoft.com/office/drawing/2014/main" id="{2DEA73E1-B982-292C-7D1B-DA75599EDCBF}"/>
              </a:ext>
            </a:extLst>
          </p:cNvPr>
          <p:cNvPicPr>
            <a:picLocks noGrp="1" noChangeAspect="1"/>
          </p:cNvPicPr>
          <p:nvPr>
            <p:ph idx="1"/>
          </p:nvPr>
        </p:nvPicPr>
        <p:blipFill>
          <a:blip r:embed="rId3"/>
          <a:stretch>
            <a:fillRect/>
          </a:stretch>
        </p:blipFill>
        <p:spPr>
          <a:xfrm>
            <a:off x="4472841" y="1986720"/>
            <a:ext cx="2842358" cy="3277552"/>
          </a:xfrm>
          <a:prstGeom prst="rect">
            <a:avLst/>
          </a:prstGeom>
        </p:spPr>
      </p:pic>
    </p:spTree>
    <p:extLst>
      <p:ext uri="{BB962C8B-B14F-4D97-AF65-F5344CB8AC3E}">
        <p14:creationId xmlns:p14="http://schemas.microsoft.com/office/powerpoint/2010/main" val="33441934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Kép 4"/>
          <p:cNvPicPr>
            <a:picLocks noChangeAspect="1"/>
          </p:cNvPicPr>
          <p:nvPr/>
        </p:nvPicPr>
        <p:blipFill>
          <a:blip r:embed="rId2"/>
          <a:stretch>
            <a:fillRect/>
          </a:stretch>
        </p:blipFill>
        <p:spPr>
          <a:xfrm>
            <a:off x="1482631" y="45476"/>
            <a:ext cx="10709369" cy="6835359"/>
          </a:xfrm>
          <a:prstGeom prst="rect">
            <a:avLst/>
          </a:prstGeom>
        </p:spPr>
      </p:pic>
      <p:sp>
        <p:nvSpPr>
          <p:cNvPr id="2" name="Cím 1"/>
          <p:cNvSpPr>
            <a:spLocks noGrp="1"/>
          </p:cNvSpPr>
          <p:nvPr>
            <p:ph type="title"/>
          </p:nvPr>
        </p:nvSpPr>
        <p:spPr>
          <a:xfrm>
            <a:off x="1508763" y="156302"/>
            <a:ext cx="9584372" cy="1372052"/>
          </a:xfrm>
          <a:solidFill>
            <a:schemeClr val="bg2"/>
          </a:solidFill>
        </p:spPr>
        <p:txBody>
          <a:bodyPr>
            <a:normAutofit/>
          </a:bodyPr>
          <a:lstStyle/>
          <a:p>
            <a:r>
              <a:rPr lang="hu-HU" dirty="0">
                <a:latin typeface="Arial" panose="020B0604020202020204" pitchFamily="34" charset="0"/>
                <a:cs typeface="Arial" panose="020B0604020202020204" pitchFamily="34" charset="0"/>
              </a:rPr>
              <a:t>A zsoltáros Istennek három alapvetően </a:t>
            </a:r>
            <a:br>
              <a:rPr lang="hu-HU" dirty="0">
                <a:latin typeface="Arial" panose="020B0604020202020204" pitchFamily="34" charset="0"/>
                <a:cs typeface="Arial" panose="020B0604020202020204" pitchFamily="34" charset="0"/>
              </a:rPr>
            </a:br>
            <a:r>
              <a:rPr lang="hu-HU" dirty="0">
                <a:latin typeface="Arial" panose="020B0604020202020204" pitchFamily="34" charset="0"/>
                <a:cs typeface="Arial" panose="020B0604020202020204" pitchFamily="34" charset="0"/>
              </a:rPr>
              <a:t>fontos tulajdonságát fogalmazza meg:</a:t>
            </a:r>
          </a:p>
        </p:txBody>
      </p:sp>
      <p:pic>
        <p:nvPicPr>
          <p:cNvPr id="4" name="Kép 3"/>
          <p:cNvPicPr>
            <a:picLocks noChangeAspect="1"/>
          </p:cNvPicPr>
          <p:nvPr/>
        </p:nvPicPr>
        <p:blipFill>
          <a:blip r:embed="rId3"/>
          <a:stretch>
            <a:fillRect/>
          </a:stretch>
        </p:blipFill>
        <p:spPr>
          <a:xfrm>
            <a:off x="10348699" y="299642"/>
            <a:ext cx="1457818" cy="1443431"/>
          </a:xfrm>
          <a:prstGeom prst="rect">
            <a:avLst/>
          </a:prstGeom>
        </p:spPr>
      </p:pic>
      <p:sp>
        <p:nvSpPr>
          <p:cNvPr id="3" name="Folyamatábra: Másik feldolgozás 2"/>
          <p:cNvSpPr/>
          <p:nvPr/>
        </p:nvSpPr>
        <p:spPr>
          <a:xfrm>
            <a:off x="725030" y="2251657"/>
            <a:ext cx="5575919" cy="2422996"/>
          </a:xfrm>
          <a:prstGeom prst="flowChartAlternateProcess">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hu-HU" sz="2400" dirty="0">
                <a:solidFill>
                  <a:schemeClr val="accent5">
                    <a:lumMod val="50000"/>
                  </a:schemeClr>
                </a:solidFill>
                <a:latin typeface="Arial" panose="020B0604020202020204" pitchFamily="34" charset="0"/>
                <a:cs typeface="Arial" panose="020B0604020202020204" pitchFamily="34" charset="0"/>
              </a:rPr>
              <a:t>1. Isten mindent tud: 1-2. versek.</a:t>
            </a:r>
            <a:br>
              <a:rPr lang="hu-HU" sz="2400" dirty="0">
                <a:solidFill>
                  <a:schemeClr val="accent5">
                    <a:lumMod val="50000"/>
                  </a:schemeClr>
                </a:solidFill>
                <a:latin typeface="Arial" panose="020B0604020202020204" pitchFamily="34" charset="0"/>
                <a:cs typeface="Arial" panose="020B0604020202020204" pitchFamily="34" charset="0"/>
              </a:rPr>
            </a:br>
            <a:r>
              <a:rPr lang="hu-HU" sz="2400" dirty="0">
                <a:solidFill>
                  <a:schemeClr val="accent5">
                    <a:lumMod val="50000"/>
                  </a:schemeClr>
                </a:solidFill>
                <a:latin typeface="Arial" panose="020B0604020202020204" pitchFamily="34" charset="0"/>
                <a:cs typeface="Arial" panose="020B0604020202020204" pitchFamily="34" charset="0"/>
              </a:rPr>
              <a:t>2. Isten mindenütt jelen van: 7-10. versek	.</a:t>
            </a:r>
            <a:br>
              <a:rPr lang="hu-HU" sz="2400" dirty="0">
                <a:solidFill>
                  <a:schemeClr val="accent5">
                    <a:lumMod val="50000"/>
                  </a:schemeClr>
                </a:solidFill>
                <a:latin typeface="Arial" panose="020B0604020202020204" pitchFamily="34" charset="0"/>
                <a:cs typeface="Arial" panose="020B0604020202020204" pitchFamily="34" charset="0"/>
              </a:rPr>
            </a:br>
            <a:r>
              <a:rPr lang="hu-HU" sz="2400" dirty="0">
                <a:solidFill>
                  <a:schemeClr val="accent5">
                    <a:lumMod val="50000"/>
                  </a:schemeClr>
                </a:solidFill>
                <a:latin typeface="Arial" panose="020B0604020202020204" pitchFamily="34" charset="0"/>
                <a:cs typeface="Arial" panose="020B0604020202020204" pitchFamily="34" charset="0"/>
              </a:rPr>
              <a:t>3. Isten mindenható: 13-16. versek.</a:t>
            </a:r>
          </a:p>
        </p:txBody>
      </p:sp>
      <p:sp>
        <p:nvSpPr>
          <p:cNvPr id="7" name="Ötszög 6"/>
          <p:cNvSpPr/>
          <p:nvPr/>
        </p:nvSpPr>
        <p:spPr>
          <a:xfrm>
            <a:off x="7019364" y="5647765"/>
            <a:ext cx="4787153" cy="968188"/>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2200" dirty="0">
                <a:latin typeface="Arial" panose="020B0604020202020204" pitchFamily="34" charset="0"/>
                <a:cs typeface="Arial" panose="020B0604020202020204" pitchFamily="34" charset="0"/>
              </a:rPr>
              <a:t>Új lehetőségeket és új utakat ad számodra is! </a:t>
            </a:r>
          </a:p>
        </p:txBody>
      </p:sp>
    </p:spTree>
    <p:extLst>
      <p:ext uri="{BB962C8B-B14F-4D97-AF65-F5344CB8AC3E}">
        <p14:creationId xmlns:p14="http://schemas.microsoft.com/office/powerpoint/2010/main" val="1929657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Lst>
  </p:timing>
</p:sld>
</file>

<file path=ppt/theme/theme1.xml><?xml version="1.0" encoding="utf-8"?>
<a:theme xmlns:a="http://schemas.openxmlformats.org/drawingml/2006/main" name="7_Szálak">
  <a:themeElements>
    <a:clrScheme name="Szálak">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Szálak">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zálak">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docProps/app.xml><?xml version="1.0" encoding="utf-8"?>
<Properties xmlns="http://schemas.openxmlformats.org/officeDocument/2006/extended-properties" xmlns:vt="http://schemas.openxmlformats.org/officeDocument/2006/docPropsVTypes">
  <TotalTime>5078</TotalTime>
  <Words>780</Words>
  <Application>Microsoft Office PowerPoint</Application>
  <PresentationFormat>Szélesvásznú</PresentationFormat>
  <Paragraphs>67</Paragraphs>
  <Slides>15</Slides>
  <Notes>0</Notes>
  <HiddenSlides>0</HiddenSlides>
  <MMClips>2</MMClips>
  <ScaleCrop>false</ScaleCrop>
  <HeadingPairs>
    <vt:vector size="6" baseType="variant">
      <vt:variant>
        <vt:lpstr>Használt betűtípusok</vt:lpstr>
      </vt:variant>
      <vt:variant>
        <vt:i4>4</vt:i4>
      </vt:variant>
      <vt:variant>
        <vt:lpstr>Téma</vt:lpstr>
      </vt:variant>
      <vt:variant>
        <vt:i4>1</vt:i4>
      </vt:variant>
      <vt:variant>
        <vt:lpstr>Diacímek</vt:lpstr>
      </vt:variant>
      <vt:variant>
        <vt:i4>15</vt:i4>
      </vt:variant>
    </vt:vector>
  </HeadingPairs>
  <TitlesOfParts>
    <vt:vector size="20" baseType="lpstr">
      <vt:lpstr>Arial</vt:lpstr>
      <vt:lpstr>Century Gothic</vt:lpstr>
      <vt:lpstr>Wingdings</vt:lpstr>
      <vt:lpstr>Wingdings 3</vt:lpstr>
      <vt:lpstr>7_Szálak</vt:lpstr>
      <vt:lpstr>PowerPoint-bemutató</vt:lpstr>
      <vt:lpstr>PowerPoint-bemutató</vt:lpstr>
      <vt:lpstr>PowerPoint-bemutató</vt:lpstr>
      <vt:lpstr>PowerPoint-bemutató</vt:lpstr>
      <vt:lpstr>PowerPoint-bemutató</vt:lpstr>
      <vt:lpstr>Olvasd el figyelmesen az itt látható bibliai szöveget! (Zsolt 139) </vt:lpstr>
      <vt:lpstr>PowerPoint-bemutató</vt:lpstr>
      <vt:lpstr>Játék:</vt:lpstr>
      <vt:lpstr>A zsoltáros Istennek három alapvetően  fontos tulajdonságát fogalmazza meg:</vt:lpstr>
      <vt:lpstr>PowerPoint-bemutató</vt:lpstr>
      <vt:lpstr>Gondolkozz el a kérdéseken!  </vt:lpstr>
      <vt:lpstr>Nézzük meg ezt a videót! </vt:lpstr>
      <vt:lpstr>PowerPoint-bemutató</vt:lpstr>
      <vt:lpstr>PowerPoint-bemutató</vt:lpstr>
      <vt:lpstr>PowerPoint-bemutató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PowerPoint-bemutató</dc:title>
  <dc:creator>Zimányi Noémi</dc:creator>
  <cp:lastModifiedBy>László Faragó</cp:lastModifiedBy>
  <cp:revision>566</cp:revision>
  <dcterms:created xsi:type="dcterms:W3CDTF">2020-03-16T06:58:02Z</dcterms:created>
  <dcterms:modified xsi:type="dcterms:W3CDTF">2025-09-26T15:26:35Z</dcterms:modified>
</cp:coreProperties>
</file>