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145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A1600-3E26-8BD3-5D00-A01856790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C93400-6328-A706-2356-F1F143F61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EF8E63-323B-91FE-4420-06A67B65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848D24-8F07-3077-E673-E47101B4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A1B789-0B9D-6511-58FE-EF7750F8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157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D2B7C-95E3-38C6-4EA1-64AB1B8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1C476DE-B574-B7A7-8FE8-C6DD75BB0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CB7D1E-1F47-65DD-B48D-DD433471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C1A33-29B2-CF9C-6A0D-F0572E49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A6EEE0-9CD0-0723-8B7D-B0E1AC90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25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492880E-6616-6B39-2353-A967DB702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E50A60A-19E2-6845-D012-F24F8C8C2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B1E2B-3AD1-4673-B6D4-5D06F3BA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0FD282-0685-B5CC-54AA-9B7CADD1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2C2823-95EF-0343-D5B6-90E4C209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16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AFF1D4-EC3A-6BB2-AE83-F8656C22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509A6B-7A3F-69B2-8AF8-8F7C839A6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3760B-0313-6700-1B55-A51E3707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630E1A-8D95-003B-4C64-2DFAD2CD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B34697-5ECA-EC47-BA74-057C76C5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02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B2051-6CFA-9812-020B-B7557D75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C8131-E4FE-3316-FD0D-686144D03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E3DDE9-6E59-F625-9A59-68126943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622A2B-3D53-068C-B648-C4772CBA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9C065C-8161-40F6-44E5-EB82718D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96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3A7F2A-96B4-0743-9EB2-13604433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6668E7-0C0A-94BD-6404-E646D8B0F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E5C99A-5606-715A-B36F-0C7808BAF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D9B9EE-24E0-05CB-8E1A-1ED4FE9C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62E970-558E-8034-5E81-ADD11F5D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C97572-20B6-250E-858C-365859B8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6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144CCA-B619-FE98-596D-ADD7E180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CF9DDE-6E7E-8DCB-D68C-EFAEBCF0A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A6A303-45CA-46FA-640D-4090C6F2A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2DFBB37-420D-1070-098D-8CC4A29F2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1FEA42D-3402-BAFC-4C46-5B492128A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1137F21-B76C-EEE5-6A1F-A2FA7FB6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BD4422B-1A11-CB1F-1A61-14C97C6B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0ED5A17-0DD4-ADB6-5AEE-1F0E88EE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83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E20616-7BB2-FC58-421B-670B8EB3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BF4DDE-74E7-78BE-DF37-0B127A72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663046A-1910-19E3-637C-A352ED82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5A5928-8676-7C25-1F38-E7AE0B6C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8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0DA9AA-9482-2B51-A052-C9C70170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4EAA2E-5685-C0DE-9D04-72EFCB85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5F2549-FAFF-CA65-F0F9-6BBCA1E3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69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4728EB-8A13-ADEE-31C1-F14363F8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3D75A3-58E1-DED0-A3A1-6D6D48110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BC305F-B0D1-95A1-4283-36108DC3F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45248C4-40F9-55DC-1F4B-C3B75900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48927A-0728-C465-0127-55962328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979E64-7E26-B1E8-613C-025D23F9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50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8D5C16-C85C-0BFE-F49B-951B3A21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CC387A1-1700-8DFF-93F9-55DED955D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CE79D0-2563-3220-0D45-48D4F5996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1C334A-70C8-2212-3D3D-A2EF811F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6B3746-BABE-FDFA-B52D-4CCA9188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40CA2E-976C-6861-4DCD-CE00213E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55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0B157F-D00E-E8A7-0B46-02C191FB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0CCEEF-7571-3F20-A300-FCAFCCF73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1869-9F28-4162-BE06-D44B1FF31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BCACD-6E7B-4481-A25A-02F733D26FE9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DFBA2B-293C-69B7-93E6-46A9380D3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6EF6AA-F04C-75AB-816C-2F6F731E5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C930D7-4AB2-442D-95B5-CD9F9522F7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613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49366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-SskWb_3a8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l%C3%B6nn-h%C3%B6st-topp-h%C3%B6stf%C3%A4rger-tr%C3%A4d-49129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ndyinkk.blogspot.com/2012/07/lyannes-book-cake-random-sunday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eich_portfolio/5777560873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14074417/hittan/biblia" TargetMode="External"/><Relationship Id="rId2" Type="http://schemas.openxmlformats.org/officeDocument/2006/relationships/hyperlink" Target="https://wordwall.net/hu/resource/86190553/hittan/bibli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hu/resource/12284924/hittan" TargetMode="External"/><Relationship Id="rId4" Type="http://schemas.openxmlformats.org/officeDocument/2006/relationships/hyperlink" Target="https://wordwall.net/resource/69995457/hittan/%C5%91saty%C3%A1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08C08F-DF60-2ED1-065C-9E74CBED3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0" y="739979"/>
            <a:ext cx="4925646" cy="162585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Hittan </a:t>
            </a:r>
            <a:br>
              <a:rPr lang="sv-SE" b="1" dirty="0"/>
            </a:br>
            <a:r>
              <a:rPr lang="hu-HU" b="1" dirty="0"/>
              <a:t>2</a:t>
            </a:r>
            <a:r>
              <a:rPr lang="sv-SE" b="1" dirty="0"/>
              <a:t>025/2026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8ABC8-AF0A-8B97-AB4F-E0071B5DB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1397" y="2365828"/>
            <a:ext cx="5178249" cy="1063171"/>
          </a:xfrm>
        </p:spPr>
        <p:txBody>
          <a:bodyPr>
            <a:normAutofit/>
          </a:bodyPr>
          <a:lstStyle/>
          <a:p>
            <a:r>
              <a:rPr lang="sv-SE" sz="3300" b="1" i="1" dirty="0" err="1"/>
              <a:t>Egy</a:t>
            </a:r>
            <a:r>
              <a:rPr lang="hu-HU" sz="3300" b="1" i="1" dirty="0" err="1"/>
              <a:t>ütt</a:t>
            </a:r>
            <a:r>
              <a:rPr lang="hu-HU" sz="3300" b="1" i="1" dirty="0"/>
              <a:t> Istennel való közösségben</a:t>
            </a:r>
            <a:r>
              <a:rPr lang="hu-HU" b="1" i="1" dirty="0"/>
              <a:t>!</a:t>
            </a:r>
            <a:endParaRPr lang="sv-SE" b="1" i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Bildobjekt 4" descr="En bild som visar siluett, svart och vit&#10;&#10;AI-genererat innehåll kan vara felaktigt.">
            <a:extLst>
              <a:ext uri="{FF2B5EF4-FFF2-40B4-BE49-F238E27FC236}">
                <a16:creationId xmlns:a16="http://schemas.microsoft.com/office/drawing/2014/main" id="{496E68E0-5505-6D58-6E3F-D05BD7298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501" b="2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FDD321A-C783-8C95-3666-4248FDF54DF3}"/>
              </a:ext>
            </a:extLst>
          </p:cNvPr>
          <p:cNvSpPr txBox="1"/>
          <p:nvPr/>
        </p:nvSpPr>
        <p:spPr>
          <a:xfrm>
            <a:off x="6282187" y="3723861"/>
            <a:ext cx="5498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Áldás, békesség!</a:t>
            </a:r>
          </a:p>
          <a:p>
            <a:r>
              <a:rPr lang="hu-HU" sz="3200" dirty="0">
                <a:solidFill>
                  <a:srgbClr val="FF0000"/>
                </a:solidFill>
              </a:rPr>
              <a:t>Erős vár a mi Istenünk!</a:t>
            </a:r>
          </a:p>
          <a:p>
            <a:r>
              <a:rPr lang="hu-HU" sz="3200" dirty="0">
                <a:solidFill>
                  <a:srgbClr val="FF0000"/>
                </a:solidFill>
              </a:rPr>
              <a:t>Dicsértessék a Jézus Krisztus!</a:t>
            </a:r>
            <a:endParaRPr lang="sv-S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611B3A-0989-D73A-B31F-A870E247B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313" y="897940"/>
            <a:ext cx="5593843" cy="561918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1E19091-203F-8804-93BC-66B36E40A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2" y="334680"/>
            <a:ext cx="2353927" cy="21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2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media 1" title="Tied a dicsőség.wmv">
            <a:hlinkClick r:id="" action="ppaction://media"/>
            <a:extLst>
              <a:ext uri="{FF2B5EF4-FFF2-40B4-BE49-F238E27FC236}">
                <a16:creationId xmlns:a16="http://schemas.microsoft.com/office/drawing/2014/main" id="{CA7FCFFF-4D33-5C5D-E449-C275A74249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växt, himmel, fall, träd&#10;&#10;AI-genererat innehåll kan vara felaktigt.">
            <a:extLst>
              <a:ext uri="{FF2B5EF4-FFF2-40B4-BE49-F238E27FC236}">
                <a16:creationId xmlns:a16="http://schemas.microsoft.com/office/drawing/2014/main" id="{0BEC7E8F-F01A-DD55-4DF7-7ECA41AF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711" b="6035"/>
          <a:stretch>
            <a:fillRect/>
          </a:stretch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Pratbubbla: oval 3">
            <a:extLst>
              <a:ext uri="{FF2B5EF4-FFF2-40B4-BE49-F238E27FC236}">
                <a16:creationId xmlns:a16="http://schemas.microsoft.com/office/drawing/2014/main" id="{49677828-BE24-B0E5-B6D9-15B1D1C6D3F4}"/>
              </a:ext>
            </a:extLst>
          </p:cNvPr>
          <p:cNvSpPr/>
          <p:nvPr/>
        </p:nvSpPr>
        <p:spPr>
          <a:xfrm>
            <a:off x="5367131" y="556592"/>
            <a:ext cx="4386469" cy="159026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Ki vagy te?</a:t>
            </a:r>
          </a:p>
          <a:p>
            <a:pPr algn="ctr"/>
            <a:r>
              <a:rPr lang="hu-HU" sz="2400" dirty="0"/>
              <a:t>Mesélj magadról</a:t>
            </a:r>
            <a:r>
              <a:rPr lang="hu-HU" dirty="0"/>
              <a:t>!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2CEF6C8-25D2-6C4E-9BA8-D82F2D45879D}"/>
              </a:ext>
            </a:extLst>
          </p:cNvPr>
          <p:cNvSpPr txBox="1"/>
          <p:nvPr/>
        </p:nvSpPr>
        <p:spPr>
          <a:xfrm>
            <a:off x="251791" y="410817"/>
            <a:ext cx="288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err="1"/>
              <a:t>Ismenkedjünk</a:t>
            </a:r>
            <a:r>
              <a:rPr lang="hu-HU" sz="2400" b="1" i="1" dirty="0"/>
              <a:t>!</a:t>
            </a:r>
            <a:endParaRPr lang="sv-SE" sz="2400" b="1" i="1" dirty="0"/>
          </a:p>
        </p:txBody>
      </p:sp>
    </p:spTree>
    <p:extLst>
      <p:ext uri="{BB962C8B-B14F-4D97-AF65-F5344CB8AC3E}">
        <p14:creationId xmlns:p14="http://schemas.microsoft.com/office/powerpoint/2010/main" val="324731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Bildobjekt 9" descr="En bild som visar dessert, bakverk, Sötma, baka&#10;&#10;AI-genererat innehåll kan vara felaktigt.">
            <a:extLst>
              <a:ext uri="{FF2B5EF4-FFF2-40B4-BE49-F238E27FC236}">
                <a16:creationId xmlns:a16="http://schemas.microsoft.com/office/drawing/2014/main" id="{A8121548-49E6-72F2-A4F2-F270D8DA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881" b="38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4D1576D-EEE7-D6CD-EAB9-C4F425FBF755}"/>
              </a:ext>
            </a:extLst>
          </p:cNvPr>
          <p:cNvSpPr txBox="1"/>
          <p:nvPr/>
        </p:nvSpPr>
        <p:spPr>
          <a:xfrm>
            <a:off x="9529092" y="6657945"/>
            <a:ext cx="26629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wendyinkk.blogspot.com/2012/07/lyannes-book-cake-random-sunda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sv-SE" sz="700">
              <a:solidFill>
                <a:srgbClr val="FFFFFF"/>
              </a:solidFill>
            </a:endParaRPr>
          </a:p>
        </p:txBody>
      </p:sp>
      <p:sp>
        <p:nvSpPr>
          <p:cNvPr id="13" name="Rektangel: övre hörn, ett rundat och ett klippt 12">
            <a:extLst>
              <a:ext uri="{FF2B5EF4-FFF2-40B4-BE49-F238E27FC236}">
                <a16:creationId xmlns:a16="http://schemas.microsoft.com/office/drawing/2014/main" id="{6B094CC6-E6A0-3013-09F2-F9D3543D86E9}"/>
              </a:ext>
            </a:extLst>
          </p:cNvPr>
          <p:cNvSpPr/>
          <p:nvPr/>
        </p:nvSpPr>
        <p:spPr>
          <a:xfrm>
            <a:off x="5221357" y="2531165"/>
            <a:ext cx="5274365" cy="897835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Isten</a:t>
            </a:r>
            <a:r>
              <a:rPr lang="sv-SE" sz="24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éltessen és áldjon meg, kedves Hanna!</a:t>
            </a:r>
            <a:endParaRPr lang="sv-SE" sz="24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4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musikinstrument, musik, Musikkeyboard, tangentbord&#10;&#10;AI-genererat innehåll kan vara felaktigt.">
            <a:extLst>
              <a:ext uri="{FF2B5EF4-FFF2-40B4-BE49-F238E27FC236}">
                <a16:creationId xmlns:a16="http://schemas.microsoft.com/office/drawing/2014/main" id="{AB05D9F4-7BBF-13E6-E5A9-97DF44813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964" b="1005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B29DB6F-B0B5-E2DC-40A0-512CC03FB317}"/>
              </a:ext>
            </a:extLst>
          </p:cNvPr>
          <p:cNvSpPr txBox="1"/>
          <p:nvPr/>
        </p:nvSpPr>
        <p:spPr>
          <a:xfrm>
            <a:off x="9820838" y="6657945"/>
            <a:ext cx="23711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www.flickr.com/photos/aleich_portfolio/577756087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sv-SE" sz="700">
              <a:solidFill>
                <a:srgbClr val="FFFFFF"/>
              </a:solidFill>
            </a:endParaRPr>
          </a:p>
        </p:txBody>
      </p:sp>
      <p:sp>
        <p:nvSpPr>
          <p:cNvPr id="5" name="Rektangel: övre hörn, ett rundat och ett klippt 4">
            <a:extLst>
              <a:ext uri="{FF2B5EF4-FFF2-40B4-BE49-F238E27FC236}">
                <a16:creationId xmlns:a16="http://schemas.microsoft.com/office/drawing/2014/main" id="{7239A888-A86D-4CE9-218B-D9B97ABEE66D}"/>
              </a:ext>
            </a:extLst>
          </p:cNvPr>
          <p:cNvSpPr/>
          <p:nvPr/>
        </p:nvSpPr>
        <p:spPr>
          <a:xfrm>
            <a:off x="145774" y="132521"/>
            <a:ext cx="3723861" cy="1179444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Isten éltessen és áldjon, kedves Áron!!</a:t>
            </a:r>
            <a:endParaRPr lang="sv-SE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8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64C33003-5DF7-C9E6-CF8B-74C3DB9BFC5A}"/>
              </a:ext>
            </a:extLst>
          </p:cNvPr>
          <p:cNvSpPr txBox="1"/>
          <p:nvPr/>
        </p:nvSpPr>
        <p:spPr>
          <a:xfrm>
            <a:off x="1152939" y="1405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>
                <a:hlinkClick r:id="rId2"/>
              </a:rPr>
              <a:t>Biblia</a:t>
            </a:r>
            <a:r>
              <a:rPr lang="sv-SE" dirty="0">
                <a:hlinkClick r:id="rId2"/>
              </a:rPr>
              <a:t> - </a:t>
            </a:r>
            <a:r>
              <a:rPr lang="sv-SE" dirty="0" err="1">
                <a:hlinkClick r:id="rId2"/>
              </a:rPr>
              <a:t>Kvíz</a:t>
            </a: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65DCE87-0AA9-891C-7DC2-C1308FF1B7B4}"/>
              </a:ext>
            </a:extLst>
          </p:cNvPr>
          <p:cNvSpPr txBox="1"/>
          <p:nvPr/>
        </p:nvSpPr>
        <p:spPr>
          <a:xfrm>
            <a:off x="1152939" y="19837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>
                <a:hlinkClick r:id="rId3"/>
              </a:rPr>
              <a:t>Biblia</a:t>
            </a:r>
            <a:r>
              <a:rPr lang="sv-SE" dirty="0">
                <a:hlinkClick r:id="rId3"/>
              </a:rPr>
              <a:t> - </a:t>
            </a:r>
            <a:r>
              <a:rPr lang="sv-SE" dirty="0" err="1">
                <a:hlinkClick r:id="rId3"/>
              </a:rPr>
              <a:t>Egyezés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F112DF3-DD00-5D14-8771-793099C78596}"/>
              </a:ext>
            </a:extLst>
          </p:cNvPr>
          <p:cNvSpPr txBox="1"/>
          <p:nvPr/>
        </p:nvSpPr>
        <p:spPr>
          <a:xfrm>
            <a:off x="1152939" y="2561993"/>
            <a:ext cx="7858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>
                <a:hlinkClick r:id="rId4"/>
              </a:rPr>
              <a:t>Ősatyák</a:t>
            </a:r>
            <a:r>
              <a:rPr lang="sv-SE" dirty="0">
                <a:hlinkClick r:id="rId4"/>
              </a:rPr>
              <a:t> - </a:t>
            </a:r>
            <a:r>
              <a:rPr lang="sv-SE" dirty="0" err="1">
                <a:hlinkClick r:id="rId4"/>
              </a:rPr>
              <a:t>Complete</a:t>
            </a:r>
            <a:r>
              <a:rPr lang="sv-SE" dirty="0">
                <a:hlinkClick r:id="rId4"/>
              </a:rPr>
              <a:t> the </a:t>
            </a:r>
            <a:r>
              <a:rPr lang="sv-SE" dirty="0" err="1">
                <a:hlinkClick r:id="rId4"/>
              </a:rPr>
              <a:t>sentence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8710DEA-1139-EE04-03BC-B0297EFE4992}"/>
              </a:ext>
            </a:extLst>
          </p:cNvPr>
          <p:cNvSpPr txBox="1"/>
          <p:nvPr/>
        </p:nvSpPr>
        <p:spPr>
          <a:xfrm>
            <a:off x="1245704" y="31401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>
                <a:hlinkClick r:id="rId5"/>
              </a:rPr>
              <a:t>hittan</a:t>
            </a:r>
            <a:r>
              <a:rPr lang="sv-SE" dirty="0">
                <a:hlinkClick r:id="rId5"/>
              </a:rPr>
              <a:t> - </a:t>
            </a:r>
            <a:r>
              <a:rPr lang="sv-SE" dirty="0" err="1">
                <a:hlinkClick r:id="rId5"/>
              </a:rPr>
              <a:t>Csoportosító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337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532C1F6-49A9-5F15-E3A0-E9178E50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D444704-32DF-4704-D31F-DE445763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7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85</Words>
  <Application>Microsoft Office PowerPoint</Application>
  <PresentationFormat>Bredbild</PresentationFormat>
  <Paragraphs>16</Paragraphs>
  <Slides>9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Office-tema</vt:lpstr>
      <vt:lpstr>Hittan  2025/2026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Melinda Gal</dc:creator>
  <cp:lastModifiedBy>Melinda Gal</cp:lastModifiedBy>
  <cp:revision>6</cp:revision>
  <dcterms:created xsi:type="dcterms:W3CDTF">2025-09-11T14:59:43Z</dcterms:created>
  <dcterms:modified xsi:type="dcterms:W3CDTF">2025-09-19T15:51:27Z</dcterms:modified>
</cp:coreProperties>
</file>