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281" r:id="rId3"/>
    <p:sldId id="297" r:id="rId4"/>
    <p:sldId id="293" r:id="rId5"/>
    <p:sldId id="291" r:id="rId6"/>
    <p:sldId id="301" r:id="rId7"/>
    <p:sldId id="300" r:id="rId8"/>
    <p:sldId id="292" r:id="rId9"/>
    <p:sldId id="299" r:id="rId10"/>
    <p:sldId id="296" r:id="rId11"/>
    <p:sldId id="279" r:id="rId12"/>
    <p:sldId id="290" r:id="rId1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0000"/>
    <a:srgbClr val="F1B051"/>
    <a:srgbClr val="F7D097"/>
    <a:srgbClr val="AE2E51"/>
    <a:srgbClr val="FDFAE2"/>
    <a:srgbClr val="CAE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2025. 03. 07.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939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2025. 03. 07.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159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2025. 03. 07.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1760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2025. 03. 07.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28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2025. 03. 07.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2766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2025. 03. 07.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341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2025. 03. 07.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777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2025. 03. 07.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972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2025. 03. 07.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06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2025. 03. 07.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596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2025. 03. 07.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458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2025. 03. 07.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641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2025. 03. 07.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531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2025. 03. 07.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932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2025. 03. 07.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485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2025. 03. 07.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572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2025. 03. 07.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16NAqwvkOo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wordwall.net/play/1165/146/393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nio.com/hu/objektumok/jatekok/rejtvenyek-kartya-logikai-jatek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pi-feladatbank.reformatus.hu/#/fspublic/7c726656ccf9062c1e02a82f809caf2563d3932e9326b13026370e3e3408cbca7a9d37ac17c89272abbb6ff3a990239ebfa4" TargetMode="External"/><Relationship Id="rId7" Type="http://schemas.openxmlformats.org/officeDocument/2006/relationships/hyperlink" Target="https://www.rawpixel.com/search/quiz?page=1&amp;sort=curated" TargetMode="External"/><Relationship Id="rId2" Type="http://schemas.openxmlformats.org/officeDocument/2006/relationships/hyperlink" Target="http://rpi-feladatbank.reformatus.hu/#/fspublic/3f4ba6ce44b526de38163dd2ac8d7593a4255efcd97f1b56760674ae054c74d7072a7331f017ce710cf397c6762a56d9f4a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mediapackageedu.blogspot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2606429" y="1279392"/>
            <a:ext cx="6979139" cy="923330"/>
          </a:xfrm>
          <a:prstGeom prst="rect">
            <a:avLst/>
          </a:prstGeom>
          <a:solidFill>
            <a:srgbClr val="CAEBF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5400" dirty="0">
                <a:solidFill>
                  <a:srgbClr val="AE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Értékes vagy</a:t>
            </a:r>
            <a:r>
              <a:rPr lang="sv-SE" sz="5400" dirty="0">
                <a:solidFill>
                  <a:srgbClr val="AE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hu-HU" sz="3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lipszis 9"/>
          <p:cNvSpPr/>
          <p:nvPr/>
        </p:nvSpPr>
        <p:spPr>
          <a:xfrm>
            <a:off x="4621190" y="3277489"/>
            <a:ext cx="2949619" cy="2885155"/>
          </a:xfrm>
          <a:prstGeom prst="ellipse">
            <a:avLst/>
          </a:prstGeom>
          <a:solidFill>
            <a:srgbClr val="F7D0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DIGITÁLIS 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872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40156" y="390279"/>
            <a:ext cx="8911687" cy="86505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Hallgasd meg ezt a dalt!   </a:t>
            </a:r>
            <a:r>
              <a:rPr lang="hu-H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szeret</a:t>
            </a:r>
            <a:r>
              <a:rPr lang="sv-S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678525" y="2710671"/>
            <a:ext cx="8360229" cy="3065418"/>
          </a:xfrm>
        </p:spPr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3475" y="5239769"/>
            <a:ext cx="1457290" cy="1418939"/>
          </a:xfrm>
          <a:prstGeom prst="rect">
            <a:avLst/>
          </a:prstGeom>
        </p:spPr>
      </p:pic>
      <p:pic>
        <p:nvPicPr>
          <p:cNvPr id="10" name="How to dance - Isten szeret + lyrics">
            <a:hlinkClick r:id="" action="ppaction://media"/>
            <a:extLst>
              <a:ext uri="{FF2B5EF4-FFF2-40B4-BE49-F238E27FC236}">
                <a16:creationId xmlns:a16="http://schemas.microsoft.com/office/drawing/2014/main" id="{864BA228-DA12-2DA7-248D-D18FA555CF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4001" y="1293261"/>
            <a:ext cx="8331262" cy="471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5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zis 7"/>
          <p:cNvSpPr>
            <a:spLocks noChangeAspect="1"/>
          </p:cNvSpPr>
          <p:nvPr/>
        </p:nvSpPr>
        <p:spPr>
          <a:xfrm>
            <a:off x="8689604" y="2965269"/>
            <a:ext cx="3300743" cy="3300743"/>
          </a:xfrm>
          <a:prstGeom prst="ellipse">
            <a:avLst/>
          </a:prstGeom>
          <a:noFill/>
          <a:ln w="44450">
            <a:gradFill>
              <a:gsLst>
                <a:gs pos="0">
                  <a:srgbClr val="AE2E5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8939950" y="4015475"/>
            <a:ext cx="28000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2" name="Tekercs függőlegesen 1"/>
          <p:cNvSpPr/>
          <p:nvPr/>
        </p:nvSpPr>
        <p:spPr>
          <a:xfrm>
            <a:off x="1958303" y="35029"/>
            <a:ext cx="7471953" cy="6230983"/>
          </a:xfrm>
          <a:prstGeom prst="vertic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3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Atyánk, aki a mennyekben vagy, szenteltessék meg a te neved,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jöjjön el a te országod, legyen meg a te akaratod, amint a mennyben, úgy a földön is;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Mindennapi kenyerünket add meg nekünk ma,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bocsásd meg vétkeinket, miképpen mi is megbocsátunk az ellenünk vétkezőknek;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ne </a:t>
            </a:r>
            <a:r>
              <a:rPr lang="hu-HU" sz="23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vígy</a:t>
            </a: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minket kísértésbe, de szabadíts meg a gonosztól;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Mert tied az ország, a hatalom és a dicsőség mindörökké.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Ámen.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(Mt 6,9-13)</a:t>
            </a:r>
          </a:p>
        </p:txBody>
      </p:sp>
      <p:pic>
        <p:nvPicPr>
          <p:cNvPr id="4" name="Kép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57049" y="-30066"/>
            <a:ext cx="1984368" cy="1595019"/>
          </a:xfrm>
          <a:prstGeom prst="rect">
            <a:avLst/>
          </a:prstGeom>
        </p:spPr>
      </p:pic>
      <p:sp>
        <p:nvSpPr>
          <p:cNvPr id="3" name="Szabályos ötszög 2"/>
          <p:cNvSpPr/>
          <p:nvPr/>
        </p:nvSpPr>
        <p:spPr>
          <a:xfrm>
            <a:off x="9183189" y="334455"/>
            <a:ext cx="2686441" cy="2460996"/>
          </a:xfrm>
          <a:prstGeom prst="pent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u-HU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digitális hittanóra végén így imádkozz! </a:t>
            </a:r>
          </a:p>
        </p:txBody>
      </p:sp>
    </p:spTree>
    <p:extLst>
      <p:ext uri="{BB962C8B-B14F-4D97-AF65-F5344CB8AC3E}">
        <p14:creationId xmlns:p14="http://schemas.microsoft.com/office/powerpoint/2010/main" val="3208992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/>
          <p:cNvSpPr/>
          <p:nvPr/>
        </p:nvSpPr>
        <p:spPr>
          <a:xfrm>
            <a:off x="2633784" y="6000402"/>
            <a:ext cx="6096000" cy="707886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algn="ctr"/>
            <a:r>
              <a:rPr lang="hu-HU" sz="4000" dirty="0">
                <a:solidFill>
                  <a:srgbClr val="AE2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dirty="0">
                <a:solidFill>
                  <a:srgbClr val="AE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Áldás, Békesség!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71EA65C-D833-86D9-A738-DF0DAE447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855" y="788465"/>
            <a:ext cx="9704742" cy="480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11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2549" y="169817"/>
            <a:ext cx="1499605" cy="121197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606657" y="304569"/>
            <a:ext cx="8978685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Kezd a digitális hittanórát az óra eleji imádsággal!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299" y="1453820"/>
            <a:ext cx="5380529" cy="540418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C4BBD3CF-0580-38D6-3BB7-3FDFF483B341}"/>
              </a:ext>
            </a:extLst>
          </p:cNvPr>
          <p:cNvSpPr txBox="1"/>
          <p:nvPr/>
        </p:nvSpPr>
        <p:spPr>
          <a:xfrm>
            <a:off x="8479692" y="1602154"/>
            <a:ext cx="34075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hu-HU" altLang="hu-H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Áldás békesség</a:t>
            </a:r>
            <a:r>
              <a:rPr lang="sv-SE" altLang="hu-H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altLang="hu-HU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sv-SE" altLang="hu-H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hu-HU" altLang="hu-H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ős vár a mi Istenünk</a:t>
            </a:r>
            <a:r>
              <a:rPr lang="sv-SE" altLang="hu-H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hu-HU" altLang="hu-H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sv-SE" altLang="hu-H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altLang="hu-H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csértessék a Jézus Krisztus</a:t>
            </a:r>
            <a:r>
              <a:rPr lang="sv-SE" altLang="hu-H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04905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79565" y="404391"/>
            <a:ext cx="11125201" cy="128089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Nézd meg ezt az elgondolkodtató mesét!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Max </a:t>
            </a:r>
            <a:r>
              <a:rPr lang="hu-HU" sz="3000" dirty="0" err="1">
                <a:latin typeface="Arial" panose="020B0604020202020204" pitchFamily="34" charset="0"/>
                <a:cs typeface="Arial" panose="020B0604020202020204" pitchFamily="34" charset="0"/>
              </a:rPr>
              <a:t>Lucado</a:t>
            </a: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: Értékes vagy! </a:t>
            </a:r>
          </a:p>
        </p:txBody>
      </p:sp>
      <p:pic>
        <p:nvPicPr>
          <p:cNvPr id="9" name="videoplayback">
            <a:hlinkClick r:id="" action="ppaction://media"/>
            <a:extLst>
              <a:ext uri="{FF2B5EF4-FFF2-40B4-BE49-F238E27FC236}">
                <a16:creationId xmlns:a16="http://schemas.microsoft.com/office/drawing/2014/main" id="{0A3413F9-A770-ACEC-41F5-0A2B039CC4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2091" y="1947984"/>
            <a:ext cx="7925511" cy="435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2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9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503" y="386468"/>
            <a:ext cx="11015651" cy="85066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Gondolkozz el ezeken a neked szóló kérdéseken!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047920" y="1361869"/>
            <a:ext cx="7890479" cy="4925677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hu-HU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Rád is ragasztottak már esetleg „csillagot” vagy „foltot”?</a:t>
            </a:r>
          </a:p>
          <a:p>
            <a:pPr marL="0" indent="0">
              <a:buNone/>
            </a:pP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Milyen érzések kapcsolódnak ahhoz, amikor csillagot és milyenek, amikor foltot aggattak rád?</a:t>
            </a:r>
          </a:p>
          <a:p>
            <a:pPr marL="0" indent="0">
              <a:buNone/>
            </a:pPr>
            <a:endParaRPr lang="hu-H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Ki lehet Éli és hogyan tudunk mi is találkozni vele? </a:t>
            </a:r>
          </a:p>
          <a:p>
            <a:pPr marL="0" indent="0">
              <a:buNone/>
            </a:pPr>
            <a:endParaRPr lang="hu-H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600" b="1" dirty="0">
                <a:latin typeface="Arial" panose="020B0604020202020204" pitchFamily="34" charset="0"/>
                <a:cs typeface="Arial" panose="020B0604020202020204" pitchFamily="34" charset="0"/>
              </a:rPr>
              <a:t>Mit gondolhat felőled Éli? </a:t>
            </a:r>
          </a:p>
          <a:p>
            <a:pPr marL="0" indent="0">
              <a:buNone/>
            </a:pPr>
            <a:endParaRPr lang="hu-H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0379" y="1347140"/>
            <a:ext cx="1943417" cy="173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02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69894" y="247591"/>
            <a:ext cx="10312357" cy="105677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A Biblia tanít minket, hogy helyesen lássuk magunkat. Olvasd el figyelmesen a szöveget!</a:t>
            </a:r>
            <a:b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7948882" y="6180892"/>
            <a:ext cx="4243118" cy="6771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Itt meg is hallgathatod a 8. zsoltárt!</a:t>
            </a:r>
          </a:p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3977" y="215233"/>
            <a:ext cx="1451806" cy="1447434"/>
          </a:xfrm>
          <a:prstGeom prst="rect">
            <a:avLst/>
          </a:prstGeom>
        </p:spPr>
      </p:pic>
      <p:pic>
        <p:nvPicPr>
          <p:cNvPr id="10" name="Tartalom helye 9">
            <a:extLst>
              <a:ext uri="{FF2B5EF4-FFF2-40B4-BE49-F238E27FC236}">
                <a16:creationId xmlns:a16="http://schemas.microsoft.com/office/drawing/2014/main" id="{91D37CD1-EA7D-8C10-0BC1-EAC3CD8F1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06078" y="1516185"/>
            <a:ext cx="6790776" cy="4220436"/>
          </a:xfrm>
        </p:spPr>
      </p:pic>
    </p:spTree>
    <p:extLst>
      <p:ext uri="{BB962C8B-B14F-4D97-AF65-F5344CB8AC3E}">
        <p14:creationId xmlns:p14="http://schemas.microsoft.com/office/powerpoint/2010/main" val="2915428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95B63E7-8585-9E7A-7887-11EA0AEF5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5400" dirty="0">
                <a:solidFill>
                  <a:srgbClr val="002060"/>
                </a:solidFill>
              </a:rPr>
              <a:t>Játék:</a:t>
            </a:r>
            <a:endParaRPr lang="en-GB" sz="5400" dirty="0">
              <a:solidFill>
                <a:srgbClr val="002060"/>
              </a:solidFill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4057986-2E1E-AE89-B8CD-A19F2153DB68}"/>
              </a:ext>
            </a:extLst>
          </p:cNvPr>
          <p:cNvSpPr txBox="1"/>
          <p:nvPr/>
        </p:nvSpPr>
        <p:spPr>
          <a:xfrm>
            <a:off x="3042139" y="3250195"/>
            <a:ext cx="6099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https://wordwall.net/play/1165/146/393</a:t>
            </a:r>
            <a:endParaRPr lang="en-GB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D06F38F-4089-5D6F-F62C-7649962D9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972751" y="4035936"/>
            <a:ext cx="3076017" cy="219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05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apezoid 5"/>
          <p:cNvSpPr/>
          <p:nvPr/>
        </p:nvSpPr>
        <p:spPr>
          <a:xfrm>
            <a:off x="1005840" y="169817"/>
            <a:ext cx="10816046" cy="901337"/>
          </a:xfrm>
          <a:prstGeom prst="trapezoi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Tanuld meg az aranymondást!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2551355" y="1935049"/>
            <a:ext cx="7089290" cy="21236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„Micsoda a halandó - mondom, - hogy törődsz vele, és az emberfia, hogy gondod van rá</a:t>
            </a:r>
            <a:r>
              <a:rPr lang="hu-H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hu-HU" sz="3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hu-H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Zsolt 8,5</a:t>
            </a:r>
            <a:endParaRPr lang="nl-NL" sz="2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518" y="4485290"/>
            <a:ext cx="1853345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83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92034" y="428167"/>
            <a:ext cx="7478537" cy="1008747"/>
          </a:xfrm>
        </p:spPr>
        <p:txBody>
          <a:bodyPr/>
          <a:lstStyle/>
          <a:p>
            <a:r>
              <a:rPr lang="hu-HU" dirty="0"/>
              <a:t> </a:t>
            </a:r>
          </a:p>
        </p:txBody>
      </p:sp>
      <p:sp>
        <p:nvSpPr>
          <p:cNvPr id="7" name="Lekerekített téglalap 6"/>
          <p:cNvSpPr/>
          <p:nvPr/>
        </p:nvSpPr>
        <p:spPr>
          <a:xfrm>
            <a:off x="1985554" y="539262"/>
            <a:ext cx="7485017" cy="9539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Fontos üzenet:</a:t>
            </a:r>
          </a:p>
          <a:p>
            <a:pPr algn="ctr"/>
            <a:r>
              <a:rPr lang="hu-HU" sz="3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számára értékes vagy! 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7077" y="116183"/>
            <a:ext cx="1452809" cy="1779691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5D14E5BD-E51E-FB47-0B0A-EE1C96536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177" y="1999082"/>
            <a:ext cx="9266723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13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40156" y="511681"/>
            <a:ext cx="8911687" cy="825867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hu-HU" sz="3400" dirty="0">
                <a:latin typeface="Arial" panose="020B0604020202020204" pitchFamily="34" charset="0"/>
                <a:cs typeface="Arial" panose="020B0604020202020204" pitchFamily="34" charset="0"/>
              </a:rPr>
              <a:t>Készítsük el az online feladatot együtt !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90525" y="1483358"/>
            <a:ext cx="8029906" cy="109292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hu-HU" sz="3600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0" indent="0">
              <a:buNone/>
            </a:pP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endParaRPr lang="hu-HU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BD46BD96-260F-1BB1-E1B7-DDB4DAF25E77}"/>
              </a:ext>
            </a:extLst>
          </p:cNvPr>
          <p:cNvSpPr txBox="1"/>
          <p:nvPr/>
        </p:nvSpPr>
        <p:spPr>
          <a:xfrm>
            <a:off x="799122" y="2722094"/>
            <a:ext cx="101971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hlinkClick r:id="rId3"/>
              </a:rPr>
              <a:t>https://rpi-feladatbank.reformatus.hu/#/fspublic/7c726656ccf9062c1e02a82f809caf2563d3932e9326b13026370e3e3408cbca7a9d37ac17c89272abbb6ff3a990239ebfa4</a:t>
            </a:r>
            <a:endParaRPr lang="en-GB" sz="1600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E190AC8F-8B83-540B-D3DF-AA747AB245E5}"/>
              </a:ext>
            </a:extLst>
          </p:cNvPr>
          <p:cNvSpPr txBox="1"/>
          <p:nvPr/>
        </p:nvSpPr>
        <p:spPr>
          <a:xfrm>
            <a:off x="2429620" y="6346319"/>
            <a:ext cx="60908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/>
              <a:t>Cím: </a:t>
            </a:r>
            <a:r>
              <a:rPr lang="en-GB" sz="900">
                <a:hlinkClick r:id="rId4" tooltip="https://mediapackageedu.blogspot.com/"/>
              </a:rPr>
              <a:t>Fénykép</a:t>
            </a:r>
            <a:r>
              <a:rPr lang="en-GB" sz="900"/>
              <a:t>, készítette: Ismeretlen a készítő, licenc: </a:t>
            </a:r>
            <a:r>
              <a:rPr lang="en-GB" sz="900">
                <a:hlinkClick r:id="rId5" tooltip="https://creativecommons.org/licenses/by-nc-sa/3.0/"/>
              </a:rPr>
              <a:t>CC BY-SA-NC</a:t>
            </a:r>
            <a:endParaRPr lang="en-GB" sz="90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B67B3D62-2420-F050-1E4D-4DE0FCC8B1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674708" y="4074463"/>
            <a:ext cx="3048000" cy="221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06200"/>
      </p:ext>
    </p:extLst>
  </p:cSld>
  <p:clrMapOvr>
    <a:masterClrMapping/>
  </p:clrMapOvr>
</p:sld>
</file>

<file path=ppt/theme/theme1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1318</TotalTime>
  <Words>325</Words>
  <Application>Microsoft Office PowerPoint</Application>
  <PresentationFormat>Szélesvásznú</PresentationFormat>
  <Paragraphs>34</Paragraphs>
  <Slides>12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7" baseType="lpstr">
      <vt:lpstr>Arial</vt:lpstr>
      <vt:lpstr>Century Gothic</vt:lpstr>
      <vt:lpstr>Times New Roman</vt:lpstr>
      <vt:lpstr>Wingdings 3</vt:lpstr>
      <vt:lpstr>7_Szálak</vt:lpstr>
      <vt:lpstr>PowerPoint-bemutató</vt:lpstr>
      <vt:lpstr>PowerPoint-bemutató</vt:lpstr>
      <vt:lpstr>Nézd meg ezt az elgondolkodtató mesét! Max Lucado: Értékes vagy! </vt:lpstr>
      <vt:lpstr>Gondolkozz el ezeken a neked szóló kérdéseken!</vt:lpstr>
      <vt:lpstr>A Biblia tanít minket, hogy helyesen lássuk magunkat. Olvasd el figyelmesen a szöveget! </vt:lpstr>
      <vt:lpstr>Játék:</vt:lpstr>
      <vt:lpstr>PowerPoint-bemutató</vt:lpstr>
      <vt:lpstr> </vt:lpstr>
      <vt:lpstr>Készítsük el az online feladatot együtt !</vt:lpstr>
      <vt:lpstr>Hallgasd meg ezt a dalt!   Isten szeret!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Zimányi Noémi</dc:creator>
  <cp:lastModifiedBy>László Faragó</cp:lastModifiedBy>
  <cp:revision>164</cp:revision>
  <dcterms:created xsi:type="dcterms:W3CDTF">2020-03-16T06:58:02Z</dcterms:created>
  <dcterms:modified xsi:type="dcterms:W3CDTF">2025-03-07T15:38:29Z</dcterms:modified>
</cp:coreProperties>
</file>