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  <p:sldMasterId id="2147483735" r:id="rId2"/>
    <p:sldMasterId id="2147483783" r:id="rId3"/>
    <p:sldMasterId id="2147483813" r:id="rId4"/>
    <p:sldMasterId id="2147483831" r:id="rId5"/>
  </p:sldMasterIdLst>
  <p:sldIdLst>
    <p:sldId id="256" r:id="rId6"/>
    <p:sldId id="260" r:id="rId7"/>
    <p:sldId id="284" r:id="rId8"/>
    <p:sldId id="277" r:id="rId9"/>
    <p:sldId id="276" r:id="rId10"/>
    <p:sldId id="261" r:id="rId11"/>
    <p:sldId id="285" r:id="rId12"/>
    <p:sldId id="286" r:id="rId13"/>
    <p:sldId id="287" r:id="rId14"/>
    <p:sldId id="288" r:id="rId15"/>
    <p:sldId id="289" r:id="rId16"/>
    <p:sldId id="263" r:id="rId17"/>
    <p:sldId id="265" r:id="rId18"/>
    <p:sldId id="264" r:id="rId19"/>
    <p:sldId id="3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DFD"/>
    <a:srgbClr val="3399FF"/>
    <a:srgbClr val="6E7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1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2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2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8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5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5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4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5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3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2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3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15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34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107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5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4346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17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70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73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32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0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32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9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07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52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08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66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3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9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7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3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56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212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89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629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76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45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8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6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35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92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813FF-6871-D1C4-C9F8-31B55430F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A642C4C-963D-291B-049F-0FEE0E52B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1F330A-6931-7D4F-A8FA-BD9705F0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20C7A9-5656-6A04-9070-4360CB04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381C89-10CF-DB7F-04B5-E5940720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7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487A7F-2CEF-F908-A8B4-2DA8B1D3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60B0DB-1238-8E24-6D83-574B84D77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243EB1-0FD9-EB98-3B8D-C02BCC63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813CBF-B997-46AD-90CC-09FB7BDC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0FBD85-AE01-B64E-EAEF-4023E0DF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86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F6687E-68CC-9C37-FCC3-27405911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2CDDE4-5D95-3A1F-489A-338FE6601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88F1A9-064A-BE47-146A-A9E18936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0FAE0F-62B2-1156-33D7-11DB7B9E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EE0AA7-48AD-E05F-8500-FED68394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89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4A19FF-69C6-CD70-3CAB-F3D5AA88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375B84-DC29-C5E4-69A0-819E3C4DF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68C256D-5E44-4CFC-2BC6-B9DB001C3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09FF787-526B-2FE3-E295-137EC279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7C7631-1342-40FE-3328-451D51A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03032CE-269A-A83A-D31B-4F14BA9C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27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D5DB74-3991-AF54-EF7D-D2317BB7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11F448-B4B1-0F8F-C7A0-7380E262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4AB9B75-A1C7-0F40-C0B5-B84A2906B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64AF693-34B0-DFCA-2B3C-0D78C6844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DCBA6F3-894E-090B-DF15-3BB465CC7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C783845-1902-FCF7-7D94-90B3A485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D26F8FF-46CF-78D7-0A82-52B80FEB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E78B857-109E-DD33-59D8-277ED971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15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8290E7-9ED1-B5DE-CA53-B9C522A8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23D9DF8-3E8A-15B2-2EFF-C0D34B0E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DB4A285-E78E-34F1-CE54-CF559129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151A522-278D-EE38-4D6D-3741C6DA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30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18D9D43-10F5-44C4-5080-FB999A01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DF44909-1388-1F6B-9411-872B8859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2ED1E2-E65E-E0E0-97E7-FF2B3D0F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783B5-AF4C-8A22-25C6-7D4909D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1904DA-B6F8-A1DD-4592-A1C0B61A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387388-43F7-0E6B-01F5-C56FE032A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344CF0-32D3-6234-3C6C-35C6CDC1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9809AD2-5DDC-337E-7B0F-E3491D3A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1CE7F7-20DF-D1AA-02E4-2C58CC7E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40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CABF0F-9F24-7124-0184-87FC2B51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106C593-6C27-0824-FEB5-A16EFF4F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B87C53A-0E31-CC6E-25C0-65D89BD74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0E71C04-3435-2521-F36A-785955D0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C3C89FD-346D-93FE-5A61-196019C3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6C115E5-691A-2D1A-0B27-4B1C12BA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7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C92F33-36C7-F809-6BAC-9AA72DA6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2DB613D-CA49-EC76-0E29-071CCF0F8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4B2996-2C03-D89B-B5AB-B47352CC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15C275-B113-AE54-25E0-C3887B58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D60197-F6F4-3247-89F1-1634B29D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74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C57DD56-8715-50D8-DCCD-609279F6C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3DC1147-F9B6-271B-3A83-99DC2B8A6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A0C01E-5E17-3A6A-CA45-0E51AD6C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3EAFB1-9C23-7583-2CDC-5E80E72B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0BA462-B551-A8C7-BE9A-74227FC7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7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4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7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2C0A35-B00E-FA7E-6C16-6470A559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EA2CB8-46DC-02EC-C950-CE84203FF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ECD5E4-BCC4-D28A-8C4A-8A7627BB2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2025. 02. 07.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F14442-8AC7-B911-4D29-943D4CD7D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FACD8-E551-6E47-604D-A9236FB6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1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72622584/hittan/a-rany-mon-d%c3%a1s-p%c3%a1-ro-s%c3%ad-t%c3%b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06977" y="4788131"/>
            <a:ext cx="9966960" cy="3355744"/>
          </a:xfrm>
        </p:spPr>
        <p:txBody>
          <a:bodyPr/>
          <a:lstStyle/>
          <a:p>
            <a:r>
              <a:rPr lang="hu-HU" sz="8800" b="1" dirty="0"/>
              <a:t>Mindennapi kisértéseink </a:t>
            </a:r>
            <a:br>
              <a:rPr lang="hu-HU" b="1" dirty="0"/>
            </a:b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7" y="220896"/>
            <a:ext cx="6609805" cy="4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40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3777"/>
            <a:ext cx="12192000" cy="686419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07" y="548640"/>
            <a:ext cx="1600978" cy="159646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479074" y="667780"/>
            <a:ext cx="82109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333333"/>
                </a:solidFill>
                <a:latin typeface="Libre Baskerville"/>
              </a:rPr>
              <a:t>„Vagy nem tudjátok, hogy testetek a bennetek levő Szentlélek temploma, akit Istentől kaptatok, és ezért nem a </a:t>
            </a:r>
            <a:r>
              <a:rPr lang="hu-HU" sz="2800" dirty="0" err="1">
                <a:solidFill>
                  <a:srgbClr val="333333"/>
                </a:solidFill>
                <a:latin typeface="Libre Baskerville"/>
              </a:rPr>
              <a:t>magatokéi</a:t>
            </a:r>
            <a:r>
              <a:rPr lang="hu-HU" sz="2800" dirty="0">
                <a:solidFill>
                  <a:srgbClr val="333333"/>
                </a:solidFill>
                <a:latin typeface="Libre Baskerville"/>
              </a:rPr>
              <a:t> vagytok?</a:t>
            </a:r>
          </a:p>
          <a:p>
            <a:pPr algn="just"/>
            <a:r>
              <a:rPr lang="hu-HU" sz="2800" dirty="0">
                <a:solidFill>
                  <a:srgbClr val="333333"/>
                </a:solidFill>
                <a:latin typeface="Libre Baskerville"/>
              </a:rPr>
              <a:t>Mert áron vétettetek meg: dicsőítsétek tehát Istent testetekben!” 1Kor 6,19-20</a:t>
            </a:r>
            <a:endParaRPr lang="hu-HU" sz="2800" b="0" i="0" dirty="0">
              <a:solidFill>
                <a:srgbClr val="333333"/>
              </a:solidFill>
              <a:effectLst/>
              <a:latin typeface="Libre Baskerville"/>
            </a:endParaRPr>
          </a:p>
        </p:txBody>
      </p:sp>
      <p:sp>
        <p:nvSpPr>
          <p:cNvPr id="8" name="Egy sarkán kerekített téglalap 7"/>
          <p:cNvSpPr/>
          <p:nvPr/>
        </p:nvSpPr>
        <p:spPr>
          <a:xfrm>
            <a:off x="533621" y="4976949"/>
            <a:ext cx="6413863" cy="1596468"/>
          </a:xfrm>
          <a:prstGeom prst="round1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Mit jelenthet ez az Ige?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Hogyan dicsőíthetjük Istent a mi testünkben?</a:t>
            </a:r>
          </a:p>
          <a:p>
            <a:pPr algn="ctr"/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9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Fontos tudnod,</a:t>
            </a:r>
            <a:b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hogyan tarthatsz ki a kísértés idején!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b="1" cap="none" dirty="0">
                <a:latin typeface="Arial" panose="020B0604020202020204" pitchFamily="34" charset="0"/>
                <a:cs typeface="Arial" panose="020B0604020202020204" pitchFamily="34" charset="0"/>
              </a:rPr>
              <a:t>Isten Igéjével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: Jézus, az Isten Igéjét használta fegyverként a kísértés idején. Ha nem tudod, mi a helyes és jó döntés, akkor a Szentírás segít eligazodni.</a:t>
            </a:r>
          </a:p>
          <a:p>
            <a:pPr marL="0" indent="0" algn="just">
              <a:buNone/>
            </a:pP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Pál apostol azzal vigasztalja a keresztyéneket, hogy Isten a kísértésekben is ott van az emberrel, és nem hagyja, hogy erején felül essen kísértésbe.</a:t>
            </a:r>
          </a:p>
          <a:p>
            <a:pPr marL="0" indent="0" algn="just">
              <a:buNone/>
            </a:pP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b="1" cap="none" dirty="0">
                <a:latin typeface="Arial" panose="020B0604020202020204" pitchFamily="34" charset="0"/>
                <a:cs typeface="Arial" panose="020B0604020202020204" pitchFamily="34" charset="0"/>
              </a:rPr>
              <a:t>Imádsággal: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 Jézus a tanítványainak azt mondta, hogy a kísértésben imádkozzanak: „Imádkozzatok, hogy kísértésbe ne essetek." (</a:t>
            </a:r>
            <a:r>
              <a:rPr lang="hu-HU" cap="none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 22,40)</a:t>
            </a:r>
          </a:p>
          <a:p>
            <a:pPr marL="0" indent="0" algn="just">
              <a:buNone/>
            </a:pP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b="1" cap="none" dirty="0">
                <a:latin typeface="Arial" panose="020B0604020202020204" pitchFamily="34" charset="0"/>
                <a:cs typeface="Arial" panose="020B0604020202020204" pitchFamily="34" charset="0"/>
              </a:rPr>
              <a:t>Ha hitedet közösségben is megéled: 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Az első keresztyének a kísértések idején együtt vették fel a harcot a külső fenyegettetések ellen. Például: Pál és Szilász a börtönben.</a:t>
            </a:r>
          </a:p>
        </p:txBody>
      </p:sp>
    </p:spTree>
    <p:extLst>
      <p:ext uri="{BB962C8B-B14F-4D97-AF65-F5344CB8AC3E}">
        <p14:creationId xmlns:p14="http://schemas.microsoft.com/office/powerpoint/2010/main" val="225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78"/>
            <a:ext cx="12192000" cy="688437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3FA0A8B4-5DE8-4591-F038-3E28A888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Játék</a:t>
            </a:r>
            <a:endParaRPr lang="en-GB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07B935-14DE-3B97-5926-8CB0437541E8}"/>
              </a:ext>
            </a:extLst>
          </p:cNvPr>
          <p:cNvSpPr txBox="1"/>
          <p:nvPr/>
        </p:nvSpPr>
        <p:spPr>
          <a:xfrm>
            <a:off x="2311400" y="3293533"/>
            <a:ext cx="7649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https://wordwall.net/hu/resource/72622584/hittan/a-rany-mon-d%c3%a1s-p%c3%a1-ro-s%c3%ad-t%c3%b3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049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5558763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516080" y="1688369"/>
            <a:ext cx="7802584" cy="3108543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„Emberi erőt meghaladó kísértés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nem ért titeket.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pedig hűséges, és nem hagy titeket erőtökön felül kísérteni;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sőt a kísértéssel együtt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fogja készíteni a szabadulás útját is,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elbírjátok azt viselni.” 1Kor 10,13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00100" y="350968"/>
            <a:ext cx="10844899" cy="1193184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Tanuld meg most </a:t>
            </a:r>
            <a:r>
              <a:rPr kumimoji="0" lang="hu-HU" sz="3000" b="0" i="0" u="none" strike="noStrike" kern="1200" cap="none" spc="0" normalizeH="0" baseline="0" noProof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aranymondást, 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mondd el hangosan is!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104" y="2520107"/>
            <a:ext cx="1321895" cy="1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740997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12392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916006" y="628002"/>
            <a:ext cx="2986087" cy="2630488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55C744E-491F-DC4F-85A1-BF73144C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9" y="389880"/>
            <a:ext cx="10809145" cy="6078239"/>
          </a:xfrm>
          <a:prstGeom prst="rect">
            <a:avLst/>
          </a:prstGeom>
        </p:spPr>
      </p:pic>
      <p:pic>
        <p:nvPicPr>
          <p:cNvPr id="2" name="Kép 5">
            <a:extLst>
              <a:ext uri="{FF2B5EF4-FFF2-40B4-BE49-F238E27FC236}">
                <a16:creationId xmlns:a16="http://schemas.microsoft.com/office/drawing/2014/main" id="{F220D5CD-0888-45DF-AFC3-66D64A3C4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06338"/>
            <a:ext cx="4171950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6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4"/>
            <a:ext cx="1397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678271" y="1536005"/>
            <a:ext cx="2961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4038600"/>
            <a:ext cx="3616262" cy="2047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</a:t>
            </a:r>
            <a:r>
              <a:rPr lang="hu-HU" sz="3200" noProof="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mindennapi kísértéseinkről lesz szó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94F7E16-5A1D-DFC3-2878-5350CE065EFD}"/>
              </a:ext>
            </a:extLst>
          </p:cNvPr>
          <p:cNvSpPr txBox="1"/>
          <p:nvPr/>
        </p:nvSpPr>
        <p:spPr>
          <a:xfrm>
            <a:off x="7678271" y="1946275"/>
            <a:ext cx="4148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ős vár a mi Istenünk</a:t>
            </a:r>
            <a:r>
              <a:rPr lang="sv-SE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sv-SE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csértessék a Jézus Krisztus</a:t>
            </a:r>
            <a:r>
              <a:rPr lang="sv-SE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8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5" y="246024"/>
            <a:ext cx="1349550" cy="135336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74209" y="4935764"/>
            <a:ext cx="33611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óv az Úr,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Kísértrésben óv az Úr,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mindig áldom én az Ő nevét,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kísértésben óv az Úr.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55841" y="213194"/>
            <a:ext cx="8427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„mindörökké hű az Úr…”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kezdetű ének 3. versszakánál figyelj a szövegre:</a:t>
            </a:r>
          </a:p>
        </p:txBody>
      </p:sp>
      <p:sp>
        <p:nvSpPr>
          <p:cNvPr id="11" name="Felhő 10"/>
          <p:cNvSpPr/>
          <p:nvPr/>
        </p:nvSpPr>
        <p:spPr>
          <a:xfrm>
            <a:off x="8249711" y="5610499"/>
            <a:ext cx="3768080" cy="1213656"/>
          </a:xfrm>
          <a:prstGeom prst="cloudCallout">
            <a:avLst>
              <a:gd name="adj1" fmla="val 71408"/>
              <a:gd name="adj2" fmla="val -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Mit jelenthet az énekben szereplő kísértés szó?</a:t>
            </a:r>
          </a:p>
        </p:txBody>
      </p:sp>
      <p:pic>
        <p:nvPicPr>
          <p:cNvPr id="6" name="y2mate.com - Mindörökké hű az Úr I Just Came to Praise the Lord Wesselényi utcai Baptista Gyülekezet_360P">
            <a:hlinkClick r:id="" action="ppaction://media"/>
            <a:extLst>
              <a:ext uri="{FF2B5EF4-FFF2-40B4-BE49-F238E27FC236}">
                <a16:creationId xmlns:a16="http://schemas.microsoft.com/office/drawing/2014/main" id="{D1355A6C-F451-BB16-294D-AF371F6E67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3983" y="1310695"/>
            <a:ext cx="7231021" cy="40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2191" y="273567"/>
            <a:ext cx="7615203" cy="141574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a kérdésről a képek alapján!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40" y="273567"/>
            <a:ext cx="1160189" cy="115692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7217">
            <a:off x="9627374" y="1464589"/>
            <a:ext cx="2251827" cy="22518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7" y="3855777"/>
            <a:ext cx="3579872" cy="2384237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315910" y="1512916"/>
            <a:ext cx="2753862" cy="223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Melyik kép, milyen konkrét kísértést jelenthet?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878">
            <a:off x="3966618" y="4363049"/>
            <a:ext cx="2238240" cy="22272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1463" y="5193526"/>
            <a:ext cx="1589044" cy="142904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366" y="2256659"/>
            <a:ext cx="2655570" cy="398335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196" y="1776013"/>
            <a:ext cx="2863696" cy="18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451" y="218131"/>
            <a:ext cx="11247119" cy="8706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Mindennapi kisértéseink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51" y="1454540"/>
            <a:ext cx="1290328" cy="126882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775166" y="1132532"/>
            <a:ext cx="7981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kísértés mindig választás elé állít minket.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Döntenünk kell: melyik utat válasszuk.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Nehéz ezt egyedül eldönteni.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 biztos, hogyha a kísértést követjük, akkor rossz döntéseket hozunk.</a:t>
            </a:r>
          </a:p>
        </p:txBody>
      </p:sp>
      <p:sp>
        <p:nvSpPr>
          <p:cNvPr id="10" name="Trapezoid 9"/>
          <p:cNvSpPr/>
          <p:nvPr/>
        </p:nvSpPr>
        <p:spPr>
          <a:xfrm>
            <a:off x="2578044" y="3605349"/>
            <a:ext cx="3554966" cy="3148149"/>
          </a:xfrm>
          <a:prstGeom prst="trapezoid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segít nekünk, hogy jó úton járjunk!</a:t>
            </a:r>
          </a:p>
          <a:p>
            <a:pPr algn="ctr"/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Segít, hogy </a:t>
            </a:r>
            <a:r>
              <a:rPr lang="hu-HU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kitartsunk</a:t>
            </a:r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kisértések idején!</a:t>
            </a:r>
          </a:p>
        </p:txBody>
      </p:sp>
    </p:spTree>
    <p:extLst>
      <p:ext uri="{BB962C8B-B14F-4D97-AF65-F5344CB8AC3E}">
        <p14:creationId xmlns:p14="http://schemas.microsoft.com/office/powerpoint/2010/main" val="4073170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Átellenes sarkain levágott téglalap 4"/>
          <p:cNvSpPr/>
          <p:nvPr/>
        </p:nvSpPr>
        <p:spPr>
          <a:xfrm>
            <a:off x="589014" y="1280161"/>
            <a:ext cx="10972801" cy="5360522"/>
          </a:xfrm>
          <a:prstGeom prst="snip2DiagRect">
            <a:avLst>
              <a:gd name="adj1" fmla="val 12355"/>
              <a:gd name="adj2" fmla="val 16667"/>
            </a:avLst>
          </a:prstGeom>
          <a:solidFill>
            <a:schemeClr val="accent2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hu-H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Egyrészt jelentheti azt, hogy a kísértés próbára teszi az embert.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emberi hit és engedelmesség próbája lehet. Ennek legismertebb példája az 1Móz 22,1-19, amikor Isten Ábrahám hitét és engedelmességét vizsgálta meg.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Biblia</a:t>
            </a:r>
            <a:r>
              <a:rPr kumimoji="0" lang="hu-HU" sz="2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határozottan tagadja, hogy Isten a kísértéseink okozója lenne. Isten nem kísérthető meg a gonosztól és Ő nem kísért meg senkit,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nem csábít a bűnre.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 kísértés okozója az ember vágya.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1,14.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5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Jézusnak  földi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élete során sok kísértést kellett elszenvednie.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vö.: </a:t>
            </a:r>
            <a:r>
              <a:rPr lang="hu-HU" sz="2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Zsid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2,18; 4,15. Ő a kísértésekben mindvégig kitartott.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különbözik minden embertől.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következő hittanórán Jézus</a:t>
            </a:r>
            <a:r>
              <a:rPr kumimoji="0" lang="hu-HU" sz="2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megkísértéséről fogunk tanulni.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56353" y="310473"/>
            <a:ext cx="9856288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 egyik lényeges kifejezése: a KÍSÉRTÉS szó.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" y="1030672"/>
            <a:ext cx="1301786" cy="12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2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2879" y="1770339"/>
            <a:ext cx="4937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Például, hogy egy jobb jegy érdekében puskázunk, vagy lesünk a másik dolgozatáról.</a:t>
            </a:r>
          </a:p>
          <a:p>
            <a:pPr algn="ctr"/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585" y="3937621"/>
            <a:ext cx="3869341" cy="25773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4" y="3649912"/>
            <a:ext cx="4305437" cy="286507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066523" y="589324"/>
            <a:ext cx="5694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Nekünk is lehetnek kísértéseink!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Két konkrét példa: </a:t>
            </a:r>
          </a:p>
        </p:txBody>
      </p:sp>
      <p:sp>
        <p:nvSpPr>
          <p:cNvPr id="8" name="Téglalap 7"/>
          <p:cNvSpPr/>
          <p:nvPr/>
        </p:nvSpPr>
        <p:spPr>
          <a:xfrm>
            <a:off x="5913617" y="19857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Vagy akár kísértés lehet az is, hogy hagyjuk a figyelmünket elterelni a feladatunkról. Például, amikor a telefonnal, a számítógéppel töltjük az időt a feladataink helyett.</a:t>
            </a:r>
          </a:p>
        </p:txBody>
      </p:sp>
      <p:sp>
        <p:nvSpPr>
          <p:cNvPr id="9" name="Vágott nyíl jobbra 8"/>
          <p:cNvSpPr/>
          <p:nvPr/>
        </p:nvSpPr>
        <p:spPr>
          <a:xfrm rot="8240431">
            <a:off x="3866607" y="1764087"/>
            <a:ext cx="705394" cy="32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Vágott nyíl jobbra 9"/>
          <p:cNvSpPr/>
          <p:nvPr/>
        </p:nvSpPr>
        <p:spPr>
          <a:xfrm rot="2242436">
            <a:off x="7498946" y="1605881"/>
            <a:ext cx="732107" cy="3289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26" y="410921"/>
            <a:ext cx="1387975" cy="13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1928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Figyelj oda magadra!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700" dirty="0">
                <a:latin typeface="Arial" panose="020B0604020202020204" pitchFamily="34" charset="0"/>
                <a:cs typeface="Arial" panose="020B0604020202020204" pitchFamily="34" charset="0"/>
              </a:rPr>
              <a:t>A kísértés bizony veszélyes is lehet.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823" y="2416630"/>
            <a:ext cx="10672354" cy="2599508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kísértésből, ha hagyjuk magunkon eluralkodni, függőség is kialakulhat. 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szenvedélybetegségnek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hívják. Néha ártatlan játéknak, vagy izgalmas kalandnak indul a dolog. Ilyen például a számítógépesjáték szenvedélye is. 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Aki túl sokat játszik, az nemcsak az idejét, hanem még az egészségét sőt a pénzét is elveszítheti.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8" y="418012"/>
            <a:ext cx="1382987" cy="13599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69" y="5016138"/>
            <a:ext cx="1756005" cy="175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335903"/>
            <a:ext cx="10364451" cy="1878792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Vigyázz magadra! </a:t>
            </a:r>
            <a:b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Vigyázz az egészségedre!</a:t>
            </a:r>
            <a:b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Tartsd a mértéket!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179970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 függőségek kialakulása gyakran már a gyermekkorban elkezdődik. </a:t>
            </a:r>
          </a:p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Érdemes vigyázni, és ellenállni a csábításnak még idejében. Az első lépés után nem mindig könnyű megállni. Érdemes önkontrollt tartani. Ez a játékidőre is igaz.</a:t>
            </a:r>
          </a:p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Természetesen nemcsak videójáték-függőségről beszélhetünk, mert van alkohol, dohány, és kábítószer-függőség is.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9" y="475397"/>
            <a:ext cx="1519751" cy="1502771"/>
          </a:xfrm>
          <a:prstGeom prst="rect">
            <a:avLst/>
          </a:prstGeom>
        </p:spPr>
      </p:pic>
      <p:sp>
        <p:nvSpPr>
          <p:cNvPr id="4" name="Robbanás 2 3"/>
          <p:cNvSpPr/>
          <p:nvPr/>
        </p:nvSpPr>
        <p:spPr>
          <a:xfrm rot="21410642">
            <a:off x="3910509" y="4192906"/>
            <a:ext cx="8030094" cy="2523681"/>
          </a:xfrm>
          <a:prstGeom prst="irregularSeal2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Jó, ha tudod:</a:t>
            </a:r>
          </a:p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ember Isten vezetése nélkül nem tudja, </a:t>
            </a:r>
          </a:p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hogy mennyi az elég és mennyi a megfelelő számára.</a:t>
            </a:r>
          </a:p>
        </p:txBody>
      </p:sp>
    </p:spTree>
    <p:extLst>
      <p:ext uri="{BB962C8B-B14F-4D97-AF65-F5344CB8AC3E}">
        <p14:creationId xmlns:p14="http://schemas.microsoft.com/office/powerpoint/2010/main" val="13738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1328</TotalTime>
  <Words>849</Words>
  <Application>Microsoft Office PowerPoint</Application>
  <PresentationFormat>Szélesvásznú</PresentationFormat>
  <Paragraphs>69</Paragraphs>
  <Slides>15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Century Schoolbook</vt:lpstr>
      <vt:lpstr>Gill Sans MT</vt:lpstr>
      <vt:lpstr>Libre Baskerville</vt:lpstr>
      <vt:lpstr>Rockwell</vt:lpstr>
      <vt:lpstr>Rockwell Condensed</vt:lpstr>
      <vt:lpstr>Tw Cen MT</vt:lpstr>
      <vt:lpstr>Wingdings</vt:lpstr>
      <vt:lpstr>Wingdings 2</vt:lpstr>
      <vt:lpstr>1_Fabetű</vt:lpstr>
      <vt:lpstr>1_Parcel</vt:lpstr>
      <vt:lpstr>View</vt:lpstr>
      <vt:lpstr>Cseppecske</vt:lpstr>
      <vt:lpstr>Office-téma</vt:lpstr>
      <vt:lpstr>Mindennapi kisértéseink  </vt:lpstr>
      <vt:lpstr>PowerPoint-bemutató</vt:lpstr>
      <vt:lpstr>PowerPoint-bemutató</vt:lpstr>
      <vt:lpstr>Beszélgessetek a kérdésről a képek alapján! </vt:lpstr>
      <vt:lpstr>Mindennapi kisértéseink</vt:lpstr>
      <vt:lpstr>PowerPoint-bemutató</vt:lpstr>
      <vt:lpstr>PowerPoint-bemutató</vt:lpstr>
      <vt:lpstr>Figyelj oda magadra! A kísértés bizony veszélyes is lehet.</vt:lpstr>
      <vt:lpstr>Vigyázz magadra!  Vigyázz az egészségedre! Tartsd a mértéket!</vt:lpstr>
      <vt:lpstr>PowerPoint-bemutató</vt:lpstr>
      <vt:lpstr>Fontos tudnod, hogyan tarthatsz ki a kísértés idején!</vt:lpstr>
      <vt:lpstr>Játék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Készítsétek az Úr útját!</dc:title>
  <dc:creator>Csőri-Czinkos Gergő</dc:creator>
  <cp:lastModifiedBy>László Faragó</cp:lastModifiedBy>
  <cp:revision>226</cp:revision>
  <dcterms:created xsi:type="dcterms:W3CDTF">2020-12-21T09:10:28Z</dcterms:created>
  <dcterms:modified xsi:type="dcterms:W3CDTF">2025-02-07T16:08:33Z</dcterms:modified>
</cp:coreProperties>
</file>