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75" r:id="rId2"/>
  </p:sldMasterIdLst>
  <p:notesMasterIdLst>
    <p:notesMasterId r:id="rId23"/>
  </p:notesMasterIdLst>
  <p:sldIdLst>
    <p:sldId id="342" r:id="rId3"/>
    <p:sldId id="302" r:id="rId4"/>
    <p:sldId id="350" r:id="rId5"/>
    <p:sldId id="328" r:id="rId6"/>
    <p:sldId id="347" r:id="rId7"/>
    <p:sldId id="359" r:id="rId8"/>
    <p:sldId id="343" r:id="rId9"/>
    <p:sldId id="348" r:id="rId10"/>
    <p:sldId id="349" r:id="rId11"/>
    <p:sldId id="327" r:id="rId12"/>
    <p:sldId id="344" r:id="rId13"/>
    <p:sldId id="291" r:id="rId14"/>
    <p:sldId id="357" r:id="rId15"/>
    <p:sldId id="356" r:id="rId16"/>
    <p:sldId id="353" r:id="rId17"/>
    <p:sldId id="354" r:id="rId18"/>
    <p:sldId id="355" r:id="rId19"/>
    <p:sldId id="290" r:id="rId20"/>
    <p:sldId id="352" r:id="rId21"/>
    <p:sldId id="358" r:id="rId22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640"/>
    <a:srgbClr val="D5CDAB"/>
    <a:srgbClr val="DCD4B2"/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1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74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863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3B4BFC-A858-E6CE-25CC-A723EF352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CAA650C-FFCE-882B-9F80-C5178CE23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8608F8-C8A4-7FC7-0AE7-1A573EC81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C029169-6442-580E-DE01-2C3525D3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CBC5CC5-FDB9-07BA-54F0-EDCDCC70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727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E1BEB7-964E-3930-0FD0-58AA1D60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DB4712-925E-FCFB-6B00-6C99A05E9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97BF59-CCD6-C494-4811-63E844C8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84DEBBE-6991-6A8F-A763-101716B7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A84412-5B37-BA6A-5216-DDAC2654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982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58166E-C882-E5A8-5D3D-6DBA14B4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C649EC-0349-E3C4-0109-C429E2813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F8EF50-66BB-9F62-39DF-8546AC91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8F8F40-3A8F-E810-8754-5F60113A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0285A1-B57A-88B7-A0BC-5C869326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536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F8B16E-E3B2-5BFE-DD62-286385F2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40C144-3426-7C5A-FF8C-0E5AF53A9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A1B89CD-F49D-EA03-80D0-63402F285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A98DAAD-80A4-17B5-0166-6B3EAB56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7E56AE8-A1D4-4386-C8C1-9D2388B2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135912-CBB4-047D-C79D-25155512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155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87B4DF-659D-7635-BE37-18EB79CD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101488-6E62-0B3C-79A8-7F1689EDC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35F9C54-44DD-B9B8-1723-687E735D6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AD30E48-191B-54D2-2ED7-4F1B82941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C94C208-AF02-5C79-0946-44B20C838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07A7964-DE44-7DCC-47F6-4185EBD7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4B1CF75-F5C4-1E3E-7125-A053AC65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CF96F3C-1726-FFAA-F363-2D9C9C7A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775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19EE99-2833-A934-33F6-097DAA4A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09A0156-E3A1-098D-F242-3AC293EF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A34C3D6-026B-9F67-AA04-B463A77D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BEE39F9-CB54-0ECB-FE6C-2AA19D8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75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7310531-EC53-91CE-A482-73DEED98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6DD884A-0A14-2CD0-34DD-0E3C33AF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B90EFEA-6B55-21E6-FE96-352AEEA8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457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C6FF7B-7202-0FCC-9449-8B82116A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90F2BB-80D1-DF39-17CE-0BDE71D16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5A3B9B3-BBDF-8089-AC38-9870B9E33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684C33F-1E60-6A9F-EF49-F3709210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3171C3F-348F-78EB-C795-4AB526F2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A4D7DDA-F1FB-36B0-7880-8A602F24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10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84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5F740E-1FF1-CF79-BFDF-2A16B9FC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0C47C00-DE09-7DAF-7113-1FC945541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8BA3450-A209-CEE4-8B6C-4AD184B60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4C0813B-4C23-1D9D-5A79-855FF850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8493F4D-624A-BB6E-1628-9CCB293B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162E3B-BA02-3EB7-D278-FCD4BBA8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0133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840BD6-5F68-FA51-7261-86BDC5DA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0ADBCE8-BBA5-8955-E912-9EA8A12EA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CB280E-8699-A11C-5ECB-9764AC76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9BCFB3-3C66-F8B4-8D3E-D1BEE862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011E36-AC52-15C1-8CB0-AEDB0C1F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897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C9A8C56-55D9-5FD9-E0E0-1AE2985D8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1037D08-BAD6-BC68-D8E0-7597B5554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3062B2-97B5-C158-E906-C4CF98DD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39B8E3-E39C-8FA9-31EE-ED62531E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14F2930-D221-1E72-DD3E-91BC581D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86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395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658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85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38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13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91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510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59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62C25C0-EE5B-8EDB-9694-4D56DB63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11295E5-884F-3280-C64A-F0DEAD375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414F47-E20D-9729-0491-33D33836C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2024. 12. 13.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EC80E90-3CC4-CEBF-CDC8-A0264BB57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C3FAEC-1A17-6182-C986-B89270173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09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aptistatemplom.hu/2017/12/25/felelemuz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hyperlink" Target="https://www.publicdomainpictures.net/hu/view-image.php?image=246983&amp;picture=jezus-a-kereszt-husveton" TargetMode="Externa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hyperlink" Target="https://letitia-tiba.blogspot.com/2016/12/putovanie-do-betlehema-s-novym.html" TargetMode="Externa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hyperlink" Target="https://jepatojtavan.blogspot.com/2011/12/eheto-karacsonyfadiszek-fondantbol.html" TargetMode="Externa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hyperlink" Target="https://www.tarrdaniel.com/documents/Vallasfilozofia/teli_napfordulo.html" TargetMode="Externa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hyperlink" Target="https://www.tarrdaniel.com/documents/Ezoteria/angyalok_szentek_kartya.html" TargetMode="Externa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holidays/christmas/decoration-sphere-spruce-tree-christmas-balls-ornament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bibliamindenkie.hu/uj/LUK/2#5" TargetMode="External"/><Relationship Id="rId3" Type="http://schemas.openxmlformats.org/officeDocument/2006/relationships/hyperlink" Target="https://pxhere.com/hu/photo/1160031" TargetMode="External"/><Relationship Id="rId7" Type="http://schemas.openxmlformats.org/officeDocument/2006/relationships/hyperlink" Target="https://abibliamindenkie.hu/uj/LUK/2#4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bibliamindenkie.hu/uj/LUK/2#3" TargetMode="External"/><Relationship Id="rId5" Type="http://schemas.openxmlformats.org/officeDocument/2006/relationships/hyperlink" Target="https://abibliamindenkie.hu/uj/LUK/2#2" TargetMode="External"/><Relationship Id="rId10" Type="http://schemas.openxmlformats.org/officeDocument/2006/relationships/hyperlink" Target="https://abibliamindenkie.hu/uj/LUK/2#7" TargetMode="External"/><Relationship Id="rId4" Type="http://schemas.openxmlformats.org/officeDocument/2006/relationships/hyperlink" Target="https://abibliamindenkie.hu/uj/LUK/2#1" TargetMode="External"/><Relationship Id="rId9" Type="http://schemas.openxmlformats.org/officeDocument/2006/relationships/hyperlink" Target="https://abibliamindenkie.hu/uj/LUK/2#6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bibliamindenkie.hu/uj/LUK/2#12" TargetMode="External"/><Relationship Id="rId3" Type="http://schemas.openxmlformats.org/officeDocument/2006/relationships/hyperlink" Target="https://abibliamindenkie.hu/uj/LUK/2" TargetMode="External"/><Relationship Id="rId7" Type="http://schemas.openxmlformats.org/officeDocument/2006/relationships/hyperlink" Target="https://abibliamindenkie.hu/uj/LUK/2#1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bibliamindenkie.hu/uj/LUK/2#10" TargetMode="External"/><Relationship Id="rId5" Type="http://schemas.openxmlformats.org/officeDocument/2006/relationships/hyperlink" Target="https://abibliamindenkie.hu/uj/LUK/2#9" TargetMode="External"/><Relationship Id="rId10" Type="http://schemas.openxmlformats.org/officeDocument/2006/relationships/hyperlink" Target="https://abibliamindenkie.hu/uj/LUK/2#14" TargetMode="External"/><Relationship Id="rId4" Type="http://schemas.openxmlformats.org/officeDocument/2006/relationships/hyperlink" Target="https://abibliamindenkie.hu/uj/LUK/2#8" TargetMode="External"/><Relationship Id="rId9" Type="http://schemas.openxmlformats.org/officeDocument/2006/relationships/hyperlink" Target="https://abibliamindenkie.hu/uj/LUK/2#1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bibliamindenkie.hu/uj/LUK/2#20" TargetMode="External"/><Relationship Id="rId3" Type="http://schemas.openxmlformats.org/officeDocument/2006/relationships/hyperlink" Target="https://abibliamindenkie.hu/uj/LUK/2#15" TargetMode="External"/><Relationship Id="rId7" Type="http://schemas.openxmlformats.org/officeDocument/2006/relationships/hyperlink" Target="https://abibliamindenkie.hu/uj/LUK/2#1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bibliamindenkie.hu/uj/LUK/2#18" TargetMode="External"/><Relationship Id="rId5" Type="http://schemas.openxmlformats.org/officeDocument/2006/relationships/hyperlink" Target="https://abibliamindenkie.hu/uj/LUK/2#17" TargetMode="External"/><Relationship Id="rId4" Type="http://schemas.openxmlformats.org/officeDocument/2006/relationships/hyperlink" Target="https://abibliamindenkie.hu/uj/LUK/2#1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0"/>
            <a:ext cx="9789459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89529" y="1371600"/>
            <a:ext cx="9258300" cy="1540809"/>
          </a:xfrm>
          <a:solidFill>
            <a:schemeClr val="accent6">
              <a:lumMod val="20000"/>
              <a:lumOff val="80000"/>
              <a:alpha val="2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„Üdvözítő született ma</a:t>
            </a:r>
            <a:b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nektek, aki az Úr Krisztus, a Dávid városában.” </a:t>
            </a:r>
          </a:p>
          <a:p>
            <a:pPr algn="ctr"/>
            <a:r>
              <a:rPr lang="hu-HU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2,11</a:t>
            </a:r>
            <a:endParaRPr lang="hu-HU" sz="2200" b="1" dirty="0">
              <a:solidFill>
                <a:schemeClr val="bg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712412" y="6081118"/>
            <a:ext cx="2152384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>
            <a:sp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590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46"/>
            <a:ext cx="12192000" cy="69018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7650" y="267617"/>
            <a:ext cx="4739758" cy="1251899"/>
          </a:xfrm>
          <a:solidFill>
            <a:schemeClr val="bg1">
              <a:lumMod val="85000"/>
              <a:alpha val="84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Készítsünk nyitott ajándékdobozokat!</a:t>
            </a:r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5334000" y="267617"/>
            <a:ext cx="6632761" cy="6375965"/>
          </a:xfrm>
          <a:prstGeom prst="round2DiagRect">
            <a:avLst/>
          </a:prstGeom>
          <a:solidFill>
            <a:schemeClr val="bg1">
              <a:lumMod val="85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2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Készítsetek ajándékdobozokat!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Vonjátok be őket színes csomagolópapírral és szalaggal is </a:t>
            </a:r>
            <a:r>
              <a:rPr lang="hu-HU" sz="25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kössétek</a:t>
            </a:r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át őket.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Ügyeljetek arra, hogy a teteje nyitott legyen.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Mindegyik dobozba helyezzetek el valamilyen karácsonyra emlékeztető</a:t>
            </a:r>
          </a:p>
          <a:p>
            <a:pPr algn="ctr"/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tárgyat, képet vagy szöveget!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a dobozok összeállításával elkészültetek, beszélgessetek a dobozokba elhelyezett tárgyakról, képekről, szövegekről!</a:t>
            </a:r>
          </a:p>
          <a:p>
            <a:pPr algn="ctr"/>
            <a:endParaRPr lang="hu-HU" sz="2500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5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éppen azok a dolgok kerültek a dobozba? </a:t>
            </a:r>
          </a:p>
        </p:txBody>
      </p:sp>
    </p:spTree>
    <p:extLst>
      <p:ext uri="{BB962C8B-B14F-4D97-AF65-F5344CB8AC3E}">
        <p14:creationId xmlns:p14="http://schemas.microsoft.com/office/powerpoint/2010/main" val="28064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9603" y="280084"/>
            <a:ext cx="10072550" cy="95704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én karácsonyom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594" y="280084"/>
            <a:ext cx="1542422" cy="152413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575606" y="2562448"/>
            <a:ext cx="76163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Milyen dolgokat köszönnél meg Istennek? 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Írj egy hála listát!</a:t>
            </a:r>
          </a:p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Ha van közös imádság, akkor az imádságodat el is mondhatod!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04" y="2562448"/>
            <a:ext cx="3535308" cy="23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23" y="6091630"/>
            <a:ext cx="3753378" cy="853188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2121272" y="2163063"/>
            <a:ext cx="9906117" cy="1015663"/>
          </a:xfrm>
          <a:prstGeom prst="rect">
            <a:avLst/>
          </a:prstGeom>
          <a:solidFill>
            <a:srgbClr val="FFC000">
              <a:alpha val="41000"/>
            </a:srgbClr>
          </a:solidFill>
        </p:spPr>
        <p:txBody>
          <a:bodyPr wrap="square">
            <a:spAutoFit/>
          </a:bodyPr>
          <a:lstStyle/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„Üdvözítő született ma nektek, aki az Úr</a:t>
            </a:r>
          </a:p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Krisztus, a Dávid városában.” </a:t>
            </a:r>
            <a:r>
              <a:rPr lang="hu-HU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2,11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09934" y="350968"/>
            <a:ext cx="10635065" cy="1193184"/>
          </a:xfrm>
          <a:prstGeom prst="rect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most az aranymondást és mondd el hangosan is!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4" y="2918046"/>
            <a:ext cx="1321895" cy="1272937"/>
          </a:xfrm>
          <a:prstGeom prst="rect">
            <a:avLst/>
          </a:prstGeom>
          <a:solidFill>
            <a:schemeClr val="accent3">
              <a:lumMod val="40000"/>
              <a:lumOff val="60000"/>
              <a:alpha val="19000"/>
            </a:schemeClr>
          </a:solidFill>
        </p:spPr>
      </p:pic>
      <p:sp>
        <p:nvSpPr>
          <p:cNvPr id="7" name="Tartalom helye 6">
            <a:extLst>
              <a:ext uri="{FF2B5EF4-FFF2-40B4-BE49-F238E27FC236}">
                <a16:creationId xmlns:a16="http://schemas.microsoft.com/office/drawing/2014/main" id="{41791906-BB45-F9AF-C009-CA923815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22F16E-0010-B993-E700-166F7F0F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92D050"/>
                </a:solidFill>
                <a:latin typeface="Algerian" panose="04020705040A02060702" pitchFamily="82" charset="0"/>
              </a:rPr>
              <a:t>Ábel</a:t>
            </a:r>
            <a:endParaRPr lang="en-GB" b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Messenger_creation_666F6AB8-1255-4894-ACFD-89432038EDE2">
            <a:hlinkClick r:id="" action="ppaction://media"/>
            <a:extLst>
              <a:ext uri="{FF2B5EF4-FFF2-40B4-BE49-F238E27FC236}">
                <a16:creationId xmlns:a16="http://schemas.microsoft.com/office/drawing/2014/main" id="{44E0D580-EBBD-D131-BAC8-0EB56F48C7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2616" y="2387065"/>
            <a:ext cx="7299383" cy="4105810"/>
          </a:xfrm>
        </p:spPr>
      </p:pic>
    </p:spTree>
    <p:extLst>
      <p:ext uri="{BB962C8B-B14F-4D97-AF65-F5344CB8AC3E}">
        <p14:creationId xmlns:p14="http://schemas.microsoft.com/office/powerpoint/2010/main" val="39332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55CEC8-AEA3-4BC6-7192-478D3FBE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92D050"/>
                </a:solidFill>
                <a:latin typeface="Algerian" panose="04020705040A02060702" pitchFamily="82" charset="0"/>
              </a:rPr>
              <a:t>                                                          Hanna</a:t>
            </a:r>
            <a:endParaRPr lang="en-GB" b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HannaKupan-karacsonyiVers">
            <a:hlinkClick r:id="" action="ppaction://media"/>
            <a:extLst>
              <a:ext uri="{FF2B5EF4-FFF2-40B4-BE49-F238E27FC236}">
                <a16:creationId xmlns:a16="http://schemas.microsoft.com/office/drawing/2014/main" id="{1436171B-652E-8B66-27BF-1C653FF466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29561"/>
            <a:ext cx="6690487" cy="3763314"/>
          </a:xfrm>
        </p:spPr>
      </p:pic>
    </p:spTree>
    <p:extLst>
      <p:ext uri="{BB962C8B-B14F-4D97-AF65-F5344CB8AC3E}">
        <p14:creationId xmlns:p14="http://schemas.microsoft.com/office/powerpoint/2010/main" val="272644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9BEA77-468A-17DD-5783-FA51669F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92D05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Juli</a:t>
            </a:r>
            <a:endParaRPr lang="en-GB" b="1" dirty="0">
              <a:solidFill>
                <a:srgbClr val="92D05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4" name="469621054_8971021176317925_6358749257236527421_n">
            <a:hlinkClick r:id="" action="ppaction://media"/>
            <a:extLst>
              <a:ext uri="{FF2B5EF4-FFF2-40B4-BE49-F238E27FC236}">
                <a16:creationId xmlns:a16="http://schemas.microsoft.com/office/drawing/2014/main" id="{A1A5EA1C-8E72-042C-D92E-B55F4B4BFF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0261" y="13924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856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FF0F67-62BC-31DB-2FAB-1A2E33FE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92D050"/>
                </a:solidFill>
                <a:latin typeface="Algerian" panose="04020705040A02060702" pitchFamily="82" charset="0"/>
              </a:rPr>
              <a:t>Dani</a:t>
            </a:r>
            <a:endParaRPr lang="en-GB" b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469469958_9340485849318798_413403525075442740_n">
            <a:hlinkClick r:id="" action="ppaction://media"/>
            <a:extLst>
              <a:ext uri="{FF2B5EF4-FFF2-40B4-BE49-F238E27FC236}">
                <a16:creationId xmlns:a16="http://schemas.microsoft.com/office/drawing/2014/main" id="{983E828E-06F5-AB90-E552-CB7D006B5B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1566" y="2004101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168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9F8B71-9277-537D-83E8-91D2E8DC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Algerian" panose="04020705040A02060702" pitchFamily="82" charset="0"/>
              </a:rPr>
              <a:t>Ábel</a:t>
            </a:r>
            <a:endParaRPr lang="en-GB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Messenger_creation_A555FC1D-CEB0-48CA-9A2D-52EBA5BE1D9B">
            <a:hlinkClick r:id="" action="ppaction://media"/>
            <a:extLst>
              <a:ext uri="{FF2B5EF4-FFF2-40B4-BE49-F238E27FC236}">
                <a16:creationId xmlns:a16="http://schemas.microsoft.com/office/drawing/2014/main" id="{C1F32732-4578-D434-4BBB-B0FF6BDDB5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8730" y="14954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8531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625" y="34925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300" i="1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24025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43963" y="3260725"/>
            <a:ext cx="2986087" cy="2630488"/>
          </a:xfrm>
          <a:prstGeom prst="pentagon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most közösen az Úri imádságot!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55C744E-491F-DC4F-85A1-BF73144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7" y="389880"/>
            <a:ext cx="10809145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412"/>
            <a:ext cx="12192000" cy="6848588"/>
          </a:xfrm>
          <a:prstGeom prst="rect">
            <a:avLst/>
          </a:prstGeom>
          <a:solidFill>
            <a:srgbClr val="D79640">
              <a:alpha val="69000"/>
            </a:srgbClr>
          </a:solidFill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71543" y="973436"/>
            <a:ext cx="9848916" cy="1171003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Ünnepeljünk együtt!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77706" y="5729640"/>
            <a:ext cx="4958000" cy="741871"/>
          </a:xfrm>
          <a:solidFill>
            <a:srgbClr val="D79640"/>
          </a:solidFill>
        </p:spPr>
        <p:txBody>
          <a:bodyPr>
            <a:normAutofit fontScale="25000" lnSpcReduction="20000"/>
          </a:bodyPr>
          <a:lstStyle/>
          <a:p>
            <a:r>
              <a:rPr lang="hu-HU" sz="9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Készülődés a karácsonyra  </a:t>
            </a:r>
            <a:br>
              <a:rPr lang="hu-HU" sz="9600" dirty="0"/>
            </a:br>
            <a:endParaRPr lang="hu-H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1D1D1BB-F840-1A65-2874-D2A1A1499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012" y="637793"/>
            <a:ext cx="3422122" cy="449972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6B210F2-1784-19C4-210A-D85266D5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6" y="1763446"/>
            <a:ext cx="3381960" cy="44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6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1912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1" y="1455274"/>
            <a:ext cx="5113472" cy="51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580948" y="1295641"/>
            <a:ext cx="574496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</a:t>
            </a: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Jézus Krisztus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8">
            <a:extLst>
              <a:ext uri="{FF2B5EF4-FFF2-40B4-BE49-F238E27FC236}">
                <a16:creationId xmlns:a16="http://schemas.microsoft.com/office/drawing/2014/main" id="{8FFF1DAA-5DF9-BFB3-A9B0-EE4D743141FA}"/>
              </a:ext>
            </a:extLst>
          </p:cNvPr>
          <p:cNvSpPr/>
          <p:nvPr/>
        </p:nvSpPr>
        <p:spPr>
          <a:xfrm>
            <a:off x="7356687" y="3357744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hittanórán a karácsonyi örömhírről lesz szó.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60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898" y="228600"/>
            <a:ext cx="8180036" cy="254000"/>
          </a:xfrm>
          <a:solidFill>
            <a:schemeClr val="bg1">
              <a:alpha val="15000"/>
            </a:schemeClr>
          </a:solidFill>
        </p:spPr>
        <p:txBody>
          <a:bodyPr>
            <a:normAutofit fontScale="90000"/>
          </a:bodyPr>
          <a:lstStyle/>
          <a:p>
            <a:br>
              <a:rPr lang="hu-HU" sz="240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Hallgasd meg ezt a karácsonyi  éneket!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0BBC564-31FD-666A-B427-1D974A4087F6}"/>
              </a:ext>
            </a:extLst>
          </p:cNvPr>
          <p:cNvSpPr txBox="1"/>
          <p:nvPr/>
        </p:nvSpPr>
        <p:spPr>
          <a:xfrm>
            <a:off x="7813498" y="359401"/>
            <a:ext cx="447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C0000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Velünk az Úr</a:t>
            </a:r>
            <a:r>
              <a:rPr lang="sv-SE" sz="4400" dirty="0">
                <a:solidFill>
                  <a:srgbClr val="C0000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!</a:t>
            </a:r>
            <a:endParaRPr lang="en-GB" sz="4400" dirty="0">
              <a:solidFill>
                <a:srgbClr val="C00000"/>
              </a:solidFill>
              <a:highlight>
                <a:srgbClr val="FFFF00"/>
              </a:highlight>
              <a:latin typeface="Book Antiqua" panose="02040602050305030304" pitchFamily="18" charset="0"/>
            </a:endParaRPr>
          </a:p>
        </p:txBody>
      </p:sp>
      <p:pic>
        <p:nvPicPr>
          <p:cNvPr id="11" name="Pintér Béla - Velünk az Úr (official)-2">
            <a:hlinkClick r:id="" action="ppaction://media"/>
            <a:extLst>
              <a:ext uri="{FF2B5EF4-FFF2-40B4-BE49-F238E27FC236}">
                <a16:creationId xmlns:a16="http://schemas.microsoft.com/office/drawing/2014/main" id="{7A562590-6681-2138-A34F-6CA0971FF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022" y="1252041"/>
            <a:ext cx="9327215" cy="52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1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66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260" y="159058"/>
            <a:ext cx="9776012" cy="1049235"/>
          </a:xfrm>
          <a:solidFill>
            <a:srgbClr val="D79640"/>
          </a:solidFill>
        </p:spPr>
        <p:txBody>
          <a:bodyPr>
            <a:normAutofit/>
          </a:bodyPr>
          <a:lstStyle/>
          <a:p>
            <a:b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 el!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3408" y="1343379"/>
            <a:ext cx="6249520" cy="844565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érzel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akkor, ha nem azt találod az ajándék csomagban, amire számítottál?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061" y="581313"/>
            <a:ext cx="1542422" cy="15241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2419001"/>
            <a:ext cx="6339660" cy="3087843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6972928" y="2224359"/>
            <a:ext cx="4968061" cy="44509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karácsony egy igazi meglepetés.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tudhatjuk előre, hogy mi fog történni és mit fogunk kapni.</a:t>
            </a:r>
          </a:p>
          <a:p>
            <a:pPr algn="ctr"/>
            <a:endParaRPr lang="hu-HU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karácsonyon is így volt.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kevesen számítottak arra a nagy meglepetésre, amit Isten elkészített az Övéinek.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 volt annyira különleges.</a:t>
            </a:r>
          </a:p>
          <a:p>
            <a:pPr algn="ctr"/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6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: függőleges 3">
            <a:extLst>
              <a:ext uri="{FF2B5EF4-FFF2-40B4-BE49-F238E27FC236}">
                <a16:creationId xmlns:a16="http://schemas.microsoft.com/office/drawing/2014/main" id="{9345D7C7-F5DE-CF9A-1D58-6677295C9F4A}"/>
              </a:ext>
            </a:extLst>
          </p:cNvPr>
          <p:cNvSpPr/>
          <p:nvPr/>
        </p:nvSpPr>
        <p:spPr>
          <a:xfrm>
            <a:off x="2607733" y="220133"/>
            <a:ext cx="7196667" cy="6417734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 err="1">
                <a:solidFill>
                  <a:schemeClr val="tx1"/>
                </a:solidFill>
              </a:rPr>
              <a:t>Jézus</a:t>
            </a:r>
            <a:r>
              <a:rPr lang="sv-SE" b="1" dirty="0">
                <a:solidFill>
                  <a:schemeClr val="tx1"/>
                </a:solidFill>
              </a:rPr>
              <a:t> </a:t>
            </a:r>
            <a:r>
              <a:rPr lang="sv-SE" b="1" dirty="0" err="1">
                <a:solidFill>
                  <a:schemeClr val="tx1"/>
                </a:solidFill>
              </a:rPr>
              <a:t>születése</a:t>
            </a:r>
            <a:endParaRPr lang="sv-SE" b="1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Történt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pedig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azokban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napokban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hogy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Augusztusz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császár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rendeletet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adott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ki</a:t>
            </a:r>
            <a:r>
              <a:rPr lang="sv-SE" dirty="0">
                <a:solidFill>
                  <a:schemeClr val="tx1"/>
                </a:solidFill>
              </a:rPr>
              <a:t>: </a:t>
            </a:r>
            <a:r>
              <a:rPr lang="sv-SE" dirty="0" err="1">
                <a:solidFill>
                  <a:schemeClr val="tx1"/>
                </a:solidFill>
              </a:rPr>
              <a:t>írják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össze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egész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földet</a:t>
            </a:r>
            <a:r>
              <a:rPr lang="sv-SE" dirty="0">
                <a:solidFill>
                  <a:schemeClr val="tx1"/>
                </a:solidFill>
              </a:rPr>
              <a:t>. </a:t>
            </a:r>
          </a:p>
          <a:p>
            <a:r>
              <a:rPr lang="sv-SE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első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összeírás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akkor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történt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amikor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Szíriában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Kviriniusz</a:t>
            </a:r>
            <a:r>
              <a:rPr lang="sv-SE" dirty="0">
                <a:solidFill>
                  <a:schemeClr val="tx1"/>
                </a:solidFill>
              </a:rPr>
              <a:t> volt a </a:t>
            </a:r>
            <a:r>
              <a:rPr lang="sv-SE" dirty="0" err="1">
                <a:solidFill>
                  <a:schemeClr val="tx1"/>
                </a:solidFill>
              </a:rPr>
              <a:t>helytartó</a:t>
            </a:r>
            <a:r>
              <a:rPr lang="sv-SE" dirty="0">
                <a:solidFill>
                  <a:schemeClr val="tx1"/>
                </a:solidFill>
              </a:rPr>
              <a:t>. </a:t>
            </a:r>
          </a:p>
          <a:p>
            <a:r>
              <a:rPr lang="sv-SE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Elment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tehát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mindenki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maga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városába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hogy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összeírják</a:t>
            </a:r>
            <a:r>
              <a:rPr lang="sv-SE" dirty="0">
                <a:solidFill>
                  <a:schemeClr val="tx1"/>
                </a:solidFill>
              </a:rPr>
              <a:t>. </a:t>
            </a:r>
          </a:p>
          <a:p>
            <a:r>
              <a:rPr lang="sv-SE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Felment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József</a:t>
            </a:r>
            <a:r>
              <a:rPr lang="sv-SE" dirty="0">
                <a:solidFill>
                  <a:schemeClr val="tx1"/>
                </a:solidFill>
              </a:rPr>
              <a:t> is a </a:t>
            </a:r>
            <a:r>
              <a:rPr lang="sv-SE" dirty="0" err="1">
                <a:solidFill>
                  <a:schemeClr val="tx1"/>
                </a:solidFill>
              </a:rPr>
              <a:t>galileai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Názáretből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Júdeába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Dávid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városába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amelyet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Betlehemnek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neveznek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mert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Dávid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házából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nemzetségéből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származott</a:t>
            </a:r>
            <a:r>
              <a:rPr lang="sv-SE" dirty="0">
                <a:solidFill>
                  <a:schemeClr val="tx1"/>
                </a:solidFill>
              </a:rPr>
              <a:t>, </a:t>
            </a:r>
          </a:p>
          <a:p>
            <a:r>
              <a:rPr lang="sv-SE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hogy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összeírják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jegyesével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Máriával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együtt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aki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áldott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állapotban</a:t>
            </a:r>
            <a:r>
              <a:rPr lang="sv-SE" dirty="0">
                <a:solidFill>
                  <a:schemeClr val="tx1"/>
                </a:solidFill>
              </a:rPr>
              <a:t> volt. </a:t>
            </a:r>
          </a:p>
          <a:p>
            <a:r>
              <a:rPr lang="sv-SE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történt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hogy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amíg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ott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voltak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eljött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szülésének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ideje</a:t>
            </a:r>
            <a:r>
              <a:rPr lang="sv-SE" dirty="0">
                <a:solidFill>
                  <a:schemeClr val="tx1"/>
                </a:solidFill>
              </a:rPr>
              <a:t>, </a:t>
            </a:r>
          </a:p>
          <a:p>
            <a:r>
              <a:rPr lang="sv-SE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megszülte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elsőszülött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fiát</a:t>
            </a:r>
            <a:r>
              <a:rPr lang="sv-SE" dirty="0">
                <a:solidFill>
                  <a:schemeClr val="tx1"/>
                </a:solidFill>
              </a:rPr>
              <a:t>. </a:t>
            </a:r>
            <a:r>
              <a:rPr lang="sv-SE" dirty="0" err="1">
                <a:solidFill>
                  <a:schemeClr val="tx1"/>
                </a:solidFill>
              </a:rPr>
              <a:t>Bepólyálta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jászolba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fektette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mivel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szálláson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nem</a:t>
            </a:r>
            <a:r>
              <a:rPr lang="sv-SE" dirty="0">
                <a:solidFill>
                  <a:schemeClr val="tx1"/>
                </a:solidFill>
              </a:rPr>
              <a:t> volt </a:t>
            </a:r>
            <a:r>
              <a:rPr lang="sv-SE" dirty="0" err="1">
                <a:solidFill>
                  <a:schemeClr val="tx1"/>
                </a:solidFill>
              </a:rPr>
              <a:t>számukra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hely</a:t>
            </a:r>
            <a:r>
              <a:rPr lang="sv-SE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8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712" y="0"/>
            <a:ext cx="12192000" cy="6858001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516906" y="5955577"/>
            <a:ext cx="462338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Olvasd el a Luk 2,1-21-et a Bibliából!</a:t>
            </a:r>
          </a:p>
          <a:p>
            <a:endParaRPr lang="hu-HU" dirty="0"/>
          </a:p>
        </p:txBody>
      </p:sp>
      <p:sp>
        <p:nvSpPr>
          <p:cNvPr id="15" name="Folyamatábra: Lyukszalag 14">
            <a:extLst>
              <a:ext uri="{FF2B5EF4-FFF2-40B4-BE49-F238E27FC236}">
                <a16:creationId xmlns:a16="http://schemas.microsoft.com/office/drawing/2014/main" id="{8AED2898-F717-E992-BD7D-A2F3549644BB}"/>
              </a:ext>
            </a:extLst>
          </p:cNvPr>
          <p:cNvSpPr/>
          <p:nvPr/>
        </p:nvSpPr>
        <p:spPr>
          <a:xfrm>
            <a:off x="202130" y="0"/>
            <a:ext cx="7141521" cy="2242686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Pásztorok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tanyáztak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azon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vidéken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szabad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alatt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őrködtek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éjszaka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nyájuk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mellett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Úr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angyala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megjelent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nekik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körülragyogta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őket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Úr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dicsősége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nagy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félelem</a:t>
            </a:r>
            <a:r>
              <a:rPr lang="sv-SE" sz="1200" dirty="0">
                <a:solidFill>
                  <a:schemeClr val="tx1"/>
                </a:solidFill>
              </a:rPr>
              <a:t> vett </a:t>
            </a:r>
            <a:r>
              <a:rPr lang="sv-SE" sz="1200" dirty="0" err="1">
                <a:solidFill>
                  <a:schemeClr val="tx1"/>
                </a:solidFill>
              </a:rPr>
              <a:t>erőt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rajtuk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angyal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pedig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ezt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mondta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nekik</a:t>
            </a:r>
            <a:r>
              <a:rPr lang="sv-SE" sz="1200" dirty="0">
                <a:solidFill>
                  <a:schemeClr val="tx1"/>
                </a:solidFill>
              </a:rPr>
              <a:t>: Ne </a:t>
            </a:r>
            <a:r>
              <a:rPr lang="sv-SE" sz="1200" dirty="0" err="1">
                <a:solidFill>
                  <a:schemeClr val="tx1"/>
                </a:solidFill>
              </a:rPr>
              <a:t>féljetek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mert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íme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nagy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örömet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hirdetek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nektek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amely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egész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nép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öröme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lesz</a:t>
            </a:r>
            <a:r>
              <a:rPr lang="sv-SE" sz="1200" dirty="0">
                <a:solidFill>
                  <a:schemeClr val="tx1"/>
                </a:solidFill>
              </a:rPr>
              <a:t>: </a:t>
            </a:r>
          </a:p>
          <a:p>
            <a:r>
              <a:rPr lang="sv-SE" sz="12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üdvözítő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született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nektek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aki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Úr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Krisztus</a:t>
            </a:r>
            <a:r>
              <a:rPr lang="sv-SE" sz="1200" dirty="0">
                <a:solidFill>
                  <a:schemeClr val="tx1"/>
                </a:solidFill>
              </a:rPr>
              <a:t>, a </a:t>
            </a:r>
            <a:r>
              <a:rPr lang="sv-SE" sz="1200" dirty="0" err="1">
                <a:solidFill>
                  <a:schemeClr val="tx1"/>
                </a:solidFill>
              </a:rPr>
              <a:t>Dávid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városában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jel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pedig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lesz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számotokra</a:t>
            </a:r>
            <a:r>
              <a:rPr lang="sv-SE" sz="1200" dirty="0">
                <a:solidFill>
                  <a:schemeClr val="tx1"/>
                </a:solidFill>
              </a:rPr>
              <a:t>: </a:t>
            </a:r>
            <a:r>
              <a:rPr lang="sv-SE" sz="1200" dirty="0" err="1">
                <a:solidFill>
                  <a:schemeClr val="tx1"/>
                </a:solidFill>
              </a:rPr>
              <a:t>találtok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egy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kisgyermeket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aki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bepólyálva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fekszik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jászolban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6" name="Folyamatábra: Lyukszalag 15">
            <a:extLst>
              <a:ext uri="{FF2B5EF4-FFF2-40B4-BE49-F238E27FC236}">
                <a16:creationId xmlns:a16="http://schemas.microsoft.com/office/drawing/2014/main" id="{87229D56-068E-A1F2-1E3A-C71447C4E2FC}"/>
              </a:ext>
            </a:extLst>
          </p:cNvPr>
          <p:cNvSpPr/>
          <p:nvPr/>
        </p:nvSpPr>
        <p:spPr>
          <a:xfrm>
            <a:off x="7199697" y="2772076"/>
            <a:ext cx="4716379" cy="2958185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dirty="0"/>
          </a:p>
          <a:p>
            <a:r>
              <a:rPr lang="sv-SE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hirtelen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mennyei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seregek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sokasága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jelent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meg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angyallal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akik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dicsérték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Istent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ezt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mondták</a:t>
            </a:r>
            <a:r>
              <a:rPr lang="sv-SE" dirty="0">
                <a:solidFill>
                  <a:schemeClr val="tx1"/>
                </a:solidFill>
              </a:rPr>
              <a:t>: </a:t>
            </a:r>
          </a:p>
          <a:p>
            <a:r>
              <a:rPr lang="sv-SE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Dicsőség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magasságban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Istennek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földön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békesség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és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emberekhez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jóakarat</a:t>
            </a:r>
            <a:r>
              <a:rPr lang="sv-SE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0258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3" y="1722613"/>
            <a:ext cx="12090751" cy="481740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332614" y="6444478"/>
            <a:ext cx="752677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Üdvözítő született ma nektek, aki az Úr Krisztus, a Dávid városában!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079799" y="671513"/>
            <a:ext cx="306846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KARÁCSONYI ÖRÖMHÍR</a:t>
            </a:r>
          </a:p>
        </p:txBody>
      </p:sp>
      <p:sp>
        <p:nvSpPr>
          <p:cNvPr id="2" name="Folyamatábra: Lyukszalag 1">
            <a:extLst>
              <a:ext uri="{FF2B5EF4-FFF2-40B4-BE49-F238E27FC236}">
                <a16:creationId xmlns:a16="http://schemas.microsoft.com/office/drawing/2014/main" id="{C55B58F8-1366-68B0-ACC9-485A89A541E2}"/>
              </a:ext>
            </a:extLst>
          </p:cNvPr>
          <p:cNvSpPr/>
          <p:nvPr/>
        </p:nvSpPr>
        <p:spPr>
          <a:xfrm>
            <a:off x="101249" y="44535"/>
            <a:ext cx="7036067" cy="2388311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Miután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elmentek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tőlük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angyalok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mennybe</a:t>
            </a:r>
            <a:r>
              <a:rPr lang="sv-SE" sz="1200" dirty="0">
                <a:solidFill>
                  <a:schemeClr val="tx1"/>
                </a:solidFill>
              </a:rPr>
              <a:t>, a </a:t>
            </a:r>
            <a:r>
              <a:rPr lang="sv-SE" sz="1200" dirty="0" err="1">
                <a:solidFill>
                  <a:schemeClr val="tx1"/>
                </a:solidFill>
              </a:rPr>
              <a:t>pásztorok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így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szóltak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egymáshoz</a:t>
            </a:r>
            <a:r>
              <a:rPr lang="sv-SE" sz="1200" dirty="0">
                <a:solidFill>
                  <a:schemeClr val="tx1"/>
                </a:solidFill>
              </a:rPr>
              <a:t>: </a:t>
            </a:r>
            <a:r>
              <a:rPr lang="sv-SE" sz="1200" dirty="0" err="1">
                <a:solidFill>
                  <a:schemeClr val="tx1"/>
                </a:solidFill>
              </a:rPr>
              <a:t>Menjünk</a:t>
            </a:r>
            <a:r>
              <a:rPr lang="sv-SE" sz="1200" dirty="0">
                <a:solidFill>
                  <a:schemeClr val="tx1"/>
                </a:solidFill>
              </a:rPr>
              <a:t> el </a:t>
            </a:r>
            <a:r>
              <a:rPr lang="sv-SE" sz="1200" dirty="0" err="1">
                <a:solidFill>
                  <a:schemeClr val="tx1"/>
                </a:solidFill>
              </a:rPr>
              <a:t>Betlehembe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nézzük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azt</a:t>
            </a:r>
            <a:r>
              <a:rPr lang="sv-SE" sz="1200" dirty="0">
                <a:solidFill>
                  <a:schemeClr val="tx1"/>
                </a:solidFill>
              </a:rPr>
              <a:t>, ami </a:t>
            </a:r>
            <a:r>
              <a:rPr lang="sv-SE" sz="1200" dirty="0" err="1">
                <a:solidFill>
                  <a:schemeClr val="tx1"/>
                </a:solidFill>
              </a:rPr>
              <a:t>ott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történt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amit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Úr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tudtunkra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adott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Elmentek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tehát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sietve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megtalálták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Máriát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Józsefet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jászolban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fekvő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kisgyermeket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Amikor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meglátták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őt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elmondták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mindazt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amit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erről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kisgyermekről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angyalok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hirdettek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</a:p>
          <a:p>
            <a:r>
              <a:rPr lang="sv-SE" sz="12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mindenki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aki</a:t>
            </a:r>
            <a:r>
              <a:rPr lang="sv-SE" sz="1200" dirty="0">
                <a:solidFill>
                  <a:schemeClr val="tx1"/>
                </a:solidFill>
              </a:rPr>
              <a:t> hallotta, </a:t>
            </a:r>
            <a:r>
              <a:rPr lang="sv-SE" sz="1200" dirty="0" err="1">
                <a:solidFill>
                  <a:schemeClr val="tx1"/>
                </a:solidFill>
              </a:rPr>
              <a:t>elcsodálkozott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azon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amit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pásztorok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mondtak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nekik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Mária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pedig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mindezeket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beszédeket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megjegyezte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szívében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forgatta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  <a:p>
            <a:r>
              <a:rPr lang="sv-SE" sz="12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r>
              <a:rPr lang="sv-SE" sz="1200" dirty="0">
                <a:solidFill>
                  <a:schemeClr val="tx1"/>
                </a:solidFill>
              </a:rPr>
              <a:t> A </a:t>
            </a:r>
            <a:r>
              <a:rPr lang="sv-SE" sz="1200" dirty="0" err="1">
                <a:solidFill>
                  <a:schemeClr val="tx1"/>
                </a:solidFill>
              </a:rPr>
              <a:t>pásztorok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pedig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visszatértek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dicsőítve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magasztalva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Istent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mindazért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amit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hallottak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és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láttak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úgy</a:t>
            </a:r>
            <a:r>
              <a:rPr lang="sv-SE" sz="1200" dirty="0">
                <a:solidFill>
                  <a:schemeClr val="tx1"/>
                </a:solidFill>
              </a:rPr>
              <a:t>, </a:t>
            </a:r>
            <a:r>
              <a:rPr lang="sv-SE" sz="1200" dirty="0" err="1">
                <a:solidFill>
                  <a:schemeClr val="tx1"/>
                </a:solidFill>
              </a:rPr>
              <a:t>ahogyan</a:t>
            </a:r>
            <a:r>
              <a:rPr lang="sv-SE" sz="1200" dirty="0">
                <a:solidFill>
                  <a:schemeClr val="tx1"/>
                </a:solidFill>
              </a:rPr>
              <a:t> ő </a:t>
            </a:r>
            <a:r>
              <a:rPr lang="sv-SE" sz="1200" dirty="0" err="1">
                <a:solidFill>
                  <a:schemeClr val="tx1"/>
                </a:solidFill>
              </a:rPr>
              <a:t>megüzente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nekik</a:t>
            </a:r>
            <a:r>
              <a:rPr lang="sv-SE" sz="1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4968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Kép 64"/>
          <p:cNvPicPr>
            <a:picLocks noChangeAspect="1"/>
          </p:cNvPicPr>
          <p:nvPr/>
        </p:nvPicPr>
        <p:blipFill rotWithShape="1">
          <a:blip r:embed="rId2"/>
          <a:srcRect r="1217" b="10208"/>
          <a:stretch/>
        </p:blipFill>
        <p:spPr>
          <a:xfrm>
            <a:off x="5129366" y="137601"/>
            <a:ext cx="4731529" cy="176575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7019" y="15810"/>
            <a:ext cx="1761781" cy="9593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MENNNYEI HÍRNÖK</a:t>
            </a:r>
          </a:p>
          <a:p>
            <a:pPr algn="ctr"/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– igés angyal –</a:t>
            </a: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544320" y="2540817"/>
            <a:ext cx="3430123" cy="4059916"/>
            <a:chOff x="4013690" y="7473077"/>
            <a:chExt cx="2430582" cy="2488699"/>
          </a:xfrm>
        </p:grpSpPr>
        <p:sp>
          <p:nvSpPr>
            <p:cNvPr id="27" name="Lekerekített téglalap 26"/>
            <p:cNvSpPr/>
            <p:nvPr/>
          </p:nvSpPr>
          <p:spPr>
            <a:xfrm>
              <a:off x="4013690" y="8075524"/>
              <a:ext cx="2408136" cy="188625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09968" indent="-109968">
                <a:buFont typeface="Arial" panose="020B0604020202020204" pitchFamily="34" charset="0"/>
                <a:buChar char="•"/>
              </a:pPr>
              <a:r>
                <a:rPr lang="hu-HU" sz="3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Egy sablonra </a:t>
              </a:r>
            </a:p>
            <a:p>
              <a:pPr marL="109968" indent="-109968">
                <a:buFont typeface="Arial" panose="020B0604020202020204" pitchFamily="34" charset="0"/>
                <a:buChar char="•"/>
              </a:pPr>
              <a:r>
                <a:rPr lang="hu-HU" sz="3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fehér lapra vagy kartonra A/4–es méretben</a:t>
              </a:r>
            </a:p>
            <a:p>
              <a:pPr marL="109968" indent="-109968">
                <a:buFont typeface="Arial" panose="020B0604020202020204" pitchFamily="34" charset="0"/>
                <a:buChar char="•"/>
              </a:pPr>
              <a:r>
                <a:rPr lang="hu-HU" sz="3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ollóra</a:t>
              </a:r>
            </a:p>
            <a:p>
              <a:pPr marL="109968" indent="-109968">
                <a:buFont typeface="Arial" panose="020B0604020202020204" pitchFamily="34" charset="0"/>
                <a:buChar char="•"/>
              </a:pPr>
              <a:r>
                <a:rPr lang="hu-HU" sz="3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íróeszközre</a:t>
              </a:r>
            </a:p>
            <a:p>
              <a:pPr marL="109968" indent="-109968">
                <a:buFont typeface="Arial" panose="020B0604020202020204" pitchFamily="34" charset="0"/>
                <a:buChar char="•"/>
              </a:pPr>
              <a:endParaRPr lang="hu-HU" sz="89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ekerekített téglalap 27"/>
            <p:cNvSpPr/>
            <p:nvPr/>
          </p:nvSpPr>
          <p:spPr>
            <a:xfrm>
              <a:off x="4408898" y="7473077"/>
              <a:ext cx="2035374" cy="472783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Mire lesz szükséged</a:t>
              </a:r>
              <a:r>
                <a:rPr lang="hu-HU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4" name="Lekerekített téglalap 33"/>
          <p:cNvSpPr/>
          <p:nvPr/>
        </p:nvSpPr>
        <p:spPr>
          <a:xfrm>
            <a:off x="4303612" y="4180228"/>
            <a:ext cx="4641258" cy="105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félbehajtott lapra rajzold körbe az előre kivágott sablont! Vágd ki a vastag vonalak mentén az angyalt! </a:t>
            </a:r>
          </a:p>
          <a:p>
            <a:pPr marL="146624" indent="-146624">
              <a:buAutoNum type="arabicPeriod"/>
            </a:pPr>
            <a:endParaRPr lang="hu-HU" sz="770" dirty="0">
              <a:solidFill>
                <a:schemeClr val="tx1"/>
              </a:solidFill>
              <a:latin typeface="+mj-lt"/>
            </a:endParaRPr>
          </a:p>
          <a:p>
            <a:pPr marL="109968" indent="-109968">
              <a:buFont typeface="Arial" panose="020B0604020202020204" pitchFamily="34" charset="0"/>
              <a:buChar char="•"/>
            </a:pPr>
            <a:endParaRPr lang="hu-HU" sz="77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 l="53052" t="18102"/>
          <a:stretch/>
        </p:blipFill>
        <p:spPr>
          <a:xfrm>
            <a:off x="6958383" y="2313497"/>
            <a:ext cx="2509106" cy="1801584"/>
          </a:xfrm>
          <a:prstGeom prst="rect">
            <a:avLst/>
          </a:prstGeom>
        </p:spPr>
      </p:pic>
      <p:sp>
        <p:nvSpPr>
          <p:cNvPr id="38" name="Lekerekített téglalap 37"/>
          <p:cNvSpPr/>
          <p:nvPr/>
        </p:nvSpPr>
        <p:spPr>
          <a:xfrm>
            <a:off x="4224620" y="5585802"/>
            <a:ext cx="4670541" cy="10262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Hajtsd le az angyal kezeit! </a:t>
            </a:r>
          </a:p>
          <a:p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 rá egy karácsonyi bibliai igét!</a:t>
            </a:r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7"/>
          <a:stretch/>
        </p:blipFill>
        <p:spPr>
          <a:xfrm flipH="1">
            <a:off x="9134965" y="15810"/>
            <a:ext cx="2946606" cy="6722032"/>
          </a:xfrm>
          <a:custGeom>
            <a:avLst/>
            <a:gdLst>
              <a:gd name="connsiteX0" fmla="*/ 2723750 w 3571889"/>
              <a:gd name="connsiteY0" fmla="*/ 0 h 7991896"/>
              <a:gd name="connsiteX1" fmla="*/ 0 w 3571889"/>
              <a:gd name="connsiteY1" fmla="*/ 0 h 7991896"/>
              <a:gd name="connsiteX2" fmla="*/ 0 w 3571889"/>
              <a:gd name="connsiteY2" fmla="*/ 7991896 h 7991896"/>
              <a:gd name="connsiteX3" fmla="*/ 3571889 w 3571889"/>
              <a:gd name="connsiteY3" fmla="*/ 7991896 h 7991896"/>
              <a:gd name="connsiteX4" fmla="*/ 3571889 w 3571889"/>
              <a:gd name="connsiteY4" fmla="*/ 5118177 h 7991896"/>
              <a:gd name="connsiteX5" fmla="*/ 3112337 w 3571889"/>
              <a:gd name="connsiteY5" fmla="*/ 5118177 h 7991896"/>
              <a:gd name="connsiteX6" fmla="*/ 3112337 w 3571889"/>
              <a:gd name="connsiteY6" fmla="*/ 3442372 h 7991896"/>
              <a:gd name="connsiteX7" fmla="*/ 3571889 w 3571889"/>
              <a:gd name="connsiteY7" fmla="*/ 3442372 h 7991896"/>
              <a:gd name="connsiteX8" fmla="*/ 3571889 w 3571889"/>
              <a:gd name="connsiteY8" fmla="*/ 3046122 h 7991896"/>
              <a:gd name="connsiteX9" fmla="*/ 2723750 w 3571889"/>
              <a:gd name="connsiteY9" fmla="*/ 3046122 h 799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1889" h="7991896">
                <a:moveTo>
                  <a:pt x="2723750" y="0"/>
                </a:moveTo>
                <a:lnTo>
                  <a:pt x="0" y="0"/>
                </a:lnTo>
                <a:lnTo>
                  <a:pt x="0" y="7991896"/>
                </a:lnTo>
                <a:lnTo>
                  <a:pt x="3571889" y="7991896"/>
                </a:lnTo>
                <a:lnTo>
                  <a:pt x="3571889" y="5118177"/>
                </a:lnTo>
                <a:lnTo>
                  <a:pt x="3112337" y="5118177"/>
                </a:lnTo>
                <a:lnTo>
                  <a:pt x="3112337" y="3442372"/>
                </a:lnTo>
                <a:lnTo>
                  <a:pt x="3571889" y="3442372"/>
                </a:lnTo>
                <a:lnTo>
                  <a:pt x="3571889" y="3046122"/>
                </a:lnTo>
                <a:lnTo>
                  <a:pt x="2723750" y="3046122"/>
                </a:lnTo>
                <a:close/>
              </a:path>
            </a:pathLst>
          </a:cu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761" y="1781646"/>
            <a:ext cx="2651078" cy="233343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59189" y="555440"/>
            <a:ext cx="3748155" cy="2178065"/>
          </a:xfrm>
          <a:custGeom>
            <a:avLst/>
            <a:gdLst>
              <a:gd name="connsiteX0" fmla="*/ 0 w 2395936"/>
              <a:gd name="connsiteY0" fmla="*/ 0 h 1505843"/>
              <a:gd name="connsiteX1" fmla="*/ 2395936 w 2395936"/>
              <a:gd name="connsiteY1" fmla="*/ 0 h 1505843"/>
              <a:gd name="connsiteX2" fmla="*/ 2395936 w 2395936"/>
              <a:gd name="connsiteY2" fmla="*/ 639480 h 1505843"/>
              <a:gd name="connsiteX3" fmla="*/ 1344334 w 2395936"/>
              <a:gd name="connsiteY3" fmla="*/ 639480 h 1505843"/>
              <a:gd name="connsiteX4" fmla="*/ 1344334 w 2395936"/>
              <a:gd name="connsiteY4" fmla="*/ 1505843 h 1505843"/>
              <a:gd name="connsiteX5" fmla="*/ 0 w 2395936"/>
              <a:gd name="connsiteY5" fmla="*/ 1505843 h 150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5936" h="1505843">
                <a:moveTo>
                  <a:pt x="0" y="0"/>
                </a:moveTo>
                <a:lnTo>
                  <a:pt x="2395936" y="0"/>
                </a:lnTo>
                <a:lnTo>
                  <a:pt x="2395936" y="639480"/>
                </a:lnTo>
                <a:lnTo>
                  <a:pt x="1344334" y="639480"/>
                </a:lnTo>
                <a:lnTo>
                  <a:pt x="1344334" y="1505843"/>
                </a:lnTo>
                <a:lnTo>
                  <a:pt x="0" y="1505843"/>
                </a:lnTo>
                <a:close/>
              </a:path>
            </a:pathLst>
          </a:custGeom>
        </p:spPr>
      </p:pic>
      <p:sp>
        <p:nvSpPr>
          <p:cNvPr id="2" name="Szövegdoboz 1"/>
          <p:cNvSpPr txBox="1"/>
          <p:nvPr/>
        </p:nvSpPr>
        <p:spPr>
          <a:xfrm rot="16200000">
            <a:off x="-1767315" y="3566398"/>
            <a:ext cx="4061946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KÉSZÍTSÜNK ANGYALT!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035847" y="3109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797883" y="17816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243331" y="23478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8821271" y="4115081"/>
            <a:ext cx="886022" cy="729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9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5227</TotalTime>
  <Words>822</Words>
  <Application>Microsoft Office PowerPoint</Application>
  <PresentationFormat>Szélesvásznú</PresentationFormat>
  <Paragraphs>86</Paragraphs>
  <Slides>20</Slides>
  <Notes>0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Algerian</vt:lpstr>
      <vt:lpstr>Arial</vt:lpstr>
      <vt:lpstr>Book Antiqua</vt:lpstr>
      <vt:lpstr>Calibri</vt:lpstr>
      <vt:lpstr>Calibri Light</vt:lpstr>
      <vt:lpstr>Century Gothic</vt:lpstr>
      <vt:lpstr>Wingdings</vt:lpstr>
      <vt:lpstr>Office-téma</vt:lpstr>
      <vt:lpstr>1_Office-téma</vt:lpstr>
      <vt:lpstr>PowerPoint-bemutató</vt:lpstr>
      <vt:lpstr>Ünnepeljünk együtt!</vt:lpstr>
      <vt:lpstr>PowerPoint-bemutató</vt:lpstr>
      <vt:lpstr> Hallgasd meg ezt a karácsonyi  éneket! </vt:lpstr>
      <vt:lpstr> Gondolkozz el!</vt:lpstr>
      <vt:lpstr>PowerPoint-bemutató</vt:lpstr>
      <vt:lpstr>PowerPoint-bemutató</vt:lpstr>
      <vt:lpstr>PowerPoint-bemutató</vt:lpstr>
      <vt:lpstr>PowerPoint-bemutató</vt:lpstr>
      <vt:lpstr>Készítsünk nyitott ajándékdobozokat!</vt:lpstr>
      <vt:lpstr>Az én karácsonyom</vt:lpstr>
      <vt:lpstr>PowerPoint-bemutató</vt:lpstr>
      <vt:lpstr>Ábel</vt:lpstr>
      <vt:lpstr>                                                          Hanna</vt:lpstr>
      <vt:lpstr>Juli</vt:lpstr>
      <vt:lpstr>Dani</vt:lpstr>
      <vt:lpstr>Ábel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László Faragó</cp:lastModifiedBy>
  <cp:revision>385</cp:revision>
  <dcterms:created xsi:type="dcterms:W3CDTF">2020-07-06T09:13:06Z</dcterms:created>
  <dcterms:modified xsi:type="dcterms:W3CDTF">2024-12-13T18:03:51Z</dcterms:modified>
</cp:coreProperties>
</file>