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381" r:id="rId3"/>
    <p:sldId id="258" r:id="rId4"/>
    <p:sldId id="297" r:id="rId5"/>
    <p:sldId id="296" r:id="rId6"/>
    <p:sldId id="380" r:id="rId7"/>
    <p:sldId id="298" r:id="rId8"/>
    <p:sldId id="292" r:id="rId9"/>
    <p:sldId id="256" r:id="rId10"/>
    <p:sldId id="382" r:id="rId11"/>
    <p:sldId id="265" r:id="rId12"/>
    <p:sldId id="259" r:id="rId13"/>
    <p:sldId id="305" r:id="rId14"/>
    <p:sldId id="379" r:id="rId15"/>
    <p:sldId id="362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F7132A1-4D29-ED09-25AE-BF2CC1FA7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81CCE73-4B0E-1CC8-2864-3AA97094F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4D2A35A-E626-3245-A8E2-2384FAC88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13-9989-4EFC-BF0C-0AC918AD6A1D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9FE7B4E-2685-EA9E-6F47-6B7E0E7E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53209A6-E6FA-B0B4-DEC2-B81F6E16A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4672-0F2D-4278-84FD-3004D07CC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144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020915-3CD6-52E3-D8E1-4A11EF23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9E4BAD2-B6C5-BC45-23F4-5C27CB4A4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A74989A-0F02-368F-C85A-4B79F4F0A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13-9989-4EFC-BF0C-0AC918AD6A1D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9E63531-FB0F-BAE4-61ED-EF8F9ABFC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188DEB8-6D03-1236-E1EE-AC938451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4672-0F2D-4278-84FD-3004D07CC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27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E9F19DC9-B095-AE72-1EDE-AD0434A542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AC1C714-9A7A-6E23-8E32-78E3A5C67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440AC4C-FFBE-2BA5-5DB3-1A4B7CCAC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13-9989-4EFC-BF0C-0AC918AD6A1D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B3B8C64-9049-4F20-8920-7AAF128B1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5F35DBD-48FA-182D-E8CF-D0389C16C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4672-0F2D-4278-84FD-3004D07CC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126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6C84B5-48C2-4A93-3766-DF7FB6D5C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675143D-05D8-26A8-4EED-438F5E8BA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60D00FB-CA80-1AAA-BAEE-9A42C8488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13-9989-4EFC-BF0C-0AC918AD6A1D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A96222B-D9B6-BB60-9EC6-3FE99900D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1C87044-EE0B-5A70-5CBF-69DBC1CC7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4672-0F2D-4278-84FD-3004D07CC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932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544AEA-104F-7ECB-08DB-211E1EB07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ACD8213-91FA-BA28-B5FD-1A429BA2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D406C45-C50C-DFFB-B051-A9570694A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13-9989-4EFC-BF0C-0AC918AD6A1D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F65D03A-DFE1-1856-D747-E06B3505A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F863F4C-CF23-FACF-9C87-0B0EBB23F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4672-0F2D-4278-84FD-3004D07CC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248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0B7255-A4C7-5B05-C821-D678F126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8B6E11-25BB-68C3-2261-69DE13C48F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5C4EAA9-A5B6-E5EC-5617-5F23F5B42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67ADE31-D217-2781-53E7-9197D8AEC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13-9989-4EFC-BF0C-0AC918AD6A1D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710059D-F16C-70D1-4352-767EBDC25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A508317-58DB-3607-8C28-5532CB14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4672-0F2D-4278-84FD-3004D07CC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449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F8F929-978F-14E9-97E6-A54E673DC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C9855D4-A9A2-1CE1-2D49-CE075EBD5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31A8B06-3AAE-0D79-6251-2C092A802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5910161-94AA-3605-5370-E142901E4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2638AB8-7332-E0A0-EE91-89A513823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02101874-44F5-AEAA-9E48-75A00A0FE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13-9989-4EFC-BF0C-0AC918AD6A1D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00A046F4-2D14-4EE2-E915-9BC4DF5CA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2B5A615-0F20-7373-527B-35BD84146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4672-0F2D-4278-84FD-3004D07CC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86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BA4731-2E91-68B2-589A-17967F066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212FBC9-AC22-F06F-3A14-B0B3761C1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13-9989-4EFC-BF0C-0AC918AD6A1D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1908979-706D-A348-B805-4C915B98A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55224DD-2409-B3A4-B5E3-C4DACBCA1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4672-0F2D-4278-84FD-3004D07CC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136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B7034905-0DF0-D129-9C9C-AA6974EEC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13-9989-4EFC-BF0C-0AC918AD6A1D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D638DFF-1250-14D7-950C-5C9F84541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DC5AFDF-B3B7-2AEE-24B2-1608BC7EF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4672-0F2D-4278-84FD-3004D07CC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197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42AAF6-96BA-9E85-0831-646421E99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80B5AAB-FDDC-8C45-9696-3717E3DDA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5D25E68-17DD-CCA5-B670-B7CD8A170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62B4411-DB65-8EEC-8AC8-1B03F9395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13-9989-4EFC-BF0C-0AC918AD6A1D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7CD041E-2BCA-1DE0-70AC-BE6134E3F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F378AC5-81FF-11B9-8D0F-F498C0309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4672-0F2D-4278-84FD-3004D07CC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86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38D7089-2E07-DDAA-4FF5-C7D035341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F91876E9-7BB4-3419-9E8A-B1B0FD47EF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D1545B3-F2BE-63A5-84BA-1C417C2303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9103611-A3A7-260D-0548-C71FCF1B4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3313-9989-4EFC-BF0C-0AC918AD6A1D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C19232B-6BAB-14F9-DE0C-1F919845E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4E123C9-6C45-FE4D-08AA-4606C9D3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4672-0F2D-4278-84FD-3004D07CC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20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EA80FF4-AC56-A930-E43A-CF1ABDEA0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D2D4883-DD00-64C0-F43C-D6783DAC5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5369F90-2297-23AA-F157-7EC333D010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43313-9989-4EFC-BF0C-0AC918AD6A1D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C70B54F-5FFC-2A3F-E9F6-5834B6517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0DBD0EC-9CF6-FF8A-5DBD-FE9B0A919E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94672-0F2D-4278-84FD-3004D07CC9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1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hu/resource/2755808/hittan/kik-a-pr%c3%b3f%c3%a9t%c3%a1k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resource/8630060/b%C3%A1bel-torny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unyadilaca.hu/hitoktatas/terkepek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22045" y="4741817"/>
            <a:ext cx="1397725" cy="157772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469570" y="265380"/>
            <a:ext cx="8978685" cy="58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Kezdjük közös imádsággal</a:t>
            </a: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hittanórát!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435" y="1238821"/>
            <a:ext cx="4923264" cy="540418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0" y="2608492"/>
            <a:ext cx="71705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</a:p>
          <a:p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Erős vár a mi Istenünk</a:t>
            </a:r>
            <a:r>
              <a:rPr lang="sv-SE" sz="4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Dícsértessék a Jézus Krisztus</a:t>
            </a:r>
            <a:r>
              <a:rPr lang="sv-SE" sz="4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90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5BDAAC-75F5-26E8-608C-0B8527BF9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Játék:</a:t>
            </a:r>
            <a:endParaRPr lang="en-GB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D51CC1A-8461-EE21-23E4-B87575DA6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u="sng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Kik a próféták</a:t>
            </a:r>
            <a:r>
              <a:rPr lang="sv-SE" u="sng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endParaRPr lang="hu-HU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hu-HU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https://wordwall.net/hu/resource/2755808/hittan/kik-a-pr%c3%b3f%c3%a9t%c3%a1k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4892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79230" y="706806"/>
            <a:ext cx="10480431" cy="910980"/>
          </a:xfrm>
          <a:gradFill flip="none" rotWithShape="1">
            <a:gsLst>
              <a:gs pos="0">
                <a:schemeClr val="accent4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4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4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hu-HU" sz="3000" b="1" dirty="0">
                <a:latin typeface="Arial" panose="020B0604020202020204" pitchFamily="34" charset="0"/>
                <a:cs typeface="Arial" panose="020B0604020202020204" pitchFamily="34" charset="0"/>
              </a:rPr>
              <a:t>Jól jegyezd meg!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7461" y="462284"/>
            <a:ext cx="1647691" cy="1630285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586446" y="2678285"/>
            <a:ext cx="9065998" cy="28623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u-HU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 életünkben is nagyon fontos kérdés: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Kinek a szavára HALLGATUNK!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hu-HU" sz="3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hu-HU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már nem próféták tolmácsolják Isten üzenetét számunkra. </a:t>
            </a:r>
          </a:p>
          <a:p>
            <a:pPr marL="457200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Lelkészek, hittanoktatók adják tovább a jó hírt.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369E88-D5F9-8DA8-ADF5-C64ED9550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36" y="116541"/>
            <a:ext cx="10515600" cy="1323135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rgbClr val="C00000"/>
                </a:solidFill>
              </a:rPr>
              <a:t>Ének: Jól vigyázz kicsi kéz…</a:t>
            </a:r>
            <a:endParaRPr lang="en-GB" sz="4800" dirty="0">
              <a:solidFill>
                <a:srgbClr val="C00000"/>
              </a:solidFill>
            </a:endParaRPr>
          </a:p>
        </p:txBody>
      </p:sp>
      <p:pic>
        <p:nvPicPr>
          <p:cNvPr id="4" name="Jól vigyázz kicsi kéz">
            <a:hlinkClick r:id="" action="ppaction://media"/>
            <a:extLst>
              <a:ext uri="{FF2B5EF4-FFF2-40B4-BE49-F238E27FC236}">
                <a16:creationId xmlns:a16="http://schemas.microsoft.com/office/drawing/2014/main" id="{BE27865A-E60C-04A1-FFB6-9FF031BE540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6864" y="1317795"/>
            <a:ext cx="8718407" cy="4903992"/>
          </a:xfrm>
        </p:spPr>
      </p:pic>
    </p:spTree>
    <p:extLst>
      <p:ext uri="{BB962C8B-B14F-4D97-AF65-F5344CB8AC3E}">
        <p14:creationId xmlns:p14="http://schemas.microsoft.com/office/powerpoint/2010/main" val="411274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ercs függőlegesen 1"/>
          <p:cNvSpPr/>
          <p:nvPr/>
        </p:nvSpPr>
        <p:spPr>
          <a:xfrm>
            <a:off x="1698171" y="35029"/>
            <a:ext cx="7732085" cy="6230983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3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Atyánk, aki a mennyekben vagy, szenteltessék meg a te neved,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Mindennapi kenyerünket add meg nekünk ma,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ne </a:t>
            </a:r>
            <a:r>
              <a:rPr lang="hu-HU" sz="23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minket kísértésbe, de szabadíts meg a gonosztól;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tied az ország, a hatalom és a dicsőség mindörökké.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Ámen.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 6,9-13)</a:t>
            </a:r>
          </a:p>
        </p:txBody>
      </p:sp>
      <p:sp>
        <p:nvSpPr>
          <p:cNvPr id="3" name="Szabályos ötszög 2"/>
          <p:cNvSpPr/>
          <p:nvPr/>
        </p:nvSpPr>
        <p:spPr>
          <a:xfrm>
            <a:off x="8843554" y="3260534"/>
            <a:ext cx="2986887" cy="2630813"/>
          </a:xfrm>
          <a:prstGeom prst="pent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Mondjuk el közösen az Úri imádságot!</a:t>
            </a:r>
          </a:p>
        </p:txBody>
      </p:sp>
    </p:spTree>
    <p:extLst>
      <p:ext uri="{BB962C8B-B14F-4D97-AF65-F5344CB8AC3E}">
        <p14:creationId xmlns:p14="http://schemas.microsoft.com/office/powerpoint/2010/main" val="323637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D4259EF5-9A4B-1B1C-C423-597BD319BC28}"/>
              </a:ext>
            </a:extLst>
          </p:cNvPr>
          <p:cNvSpPr txBox="1"/>
          <p:nvPr/>
        </p:nvSpPr>
        <p:spPr>
          <a:xfrm>
            <a:off x="2667000" y="872067"/>
            <a:ext cx="5088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Óra végi imádság:</a:t>
            </a:r>
            <a:endParaRPr lang="en-GB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0315B97-1E36-024C-4835-4F8BB65CF005}"/>
              </a:ext>
            </a:extLst>
          </p:cNvPr>
          <p:cNvSpPr txBox="1"/>
          <p:nvPr/>
        </p:nvSpPr>
        <p:spPr>
          <a:xfrm>
            <a:off x="1706283" y="1490008"/>
            <a:ext cx="81369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Köszönjük</a:t>
            </a:r>
            <a: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Istenünk</a:t>
            </a:r>
            <a: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, </a:t>
            </a: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hogy</a:t>
            </a:r>
            <a: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itt</a:t>
            </a:r>
            <a: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voltál</a:t>
            </a:r>
            <a:r>
              <a:rPr lang="hu-HU" sz="40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velünk</a:t>
            </a:r>
            <a: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,</a:t>
            </a:r>
            <a:b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</a:b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Kérünk</a:t>
            </a:r>
            <a: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Édesatyánk</a:t>
            </a:r>
            <a: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, </a:t>
            </a: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vigyázz</a:t>
            </a:r>
            <a: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mindig</a:t>
            </a:r>
            <a: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reánk</a:t>
            </a:r>
            <a: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!</a:t>
            </a:r>
            <a:endParaRPr lang="sv-SE" sz="4000" dirty="0">
              <a:effectLst/>
            </a:endParaRPr>
          </a:p>
          <a:p>
            <a:pPr>
              <a:spcAft>
                <a:spcPts val="0"/>
              </a:spcAft>
            </a:pP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Ámen</a:t>
            </a:r>
            <a: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.</a:t>
            </a:r>
            <a:endParaRPr lang="sv-SE" sz="4000" dirty="0">
              <a:effectLst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2F92DEB-AC20-9C9F-8085-36693FEDC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621" y="3808967"/>
            <a:ext cx="2505425" cy="20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8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956" y="711008"/>
            <a:ext cx="6096528" cy="1072989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3A3CCA29-133B-3F3B-8039-93A7834792E3}"/>
              </a:ext>
            </a:extLst>
          </p:cNvPr>
          <p:cNvSpPr/>
          <p:nvPr/>
        </p:nvSpPr>
        <p:spPr>
          <a:xfrm>
            <a:off x="3289394" y="2806327"/>
            <a:ext cx="6096000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„Ha hallgatsz mindarra, amit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parancsolok neked, …neked adom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Izráelt.”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1Királyok 11,38</a:t>
            </a:r>
            <a:endParaRPr lang="hu-HU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530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96A3F6-5263-88F3-45D0-AC2EBFBAF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hu-HU" sz="9600" dirty="0"/>
            </a:br>
            <a:endParaRPr lang="en-GB" sz="96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CA69DC6-5792-0A29-61F2-99154FFCA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pPr marL="0" indent="0">
              <a:buNone/>
            </a:pPr>
            <a:r>
              <a:rPr lang="hu-HU" dirty="0">
                <a:solidFill>
                  <a:srgbClr val="C00000"/>
                </a:solidFill>
              </a:rPr>
              <a:t>Bábel tornya, ismétlés:</a:t>
            </a:r>
          </a:p>
          <a:p>
            <a:endParaRPr lang="hu-HU" dirty="0"/>
          </a:p>
          <a:p>
            <a:r>
              <a:rPr lang="en-GB" dirty="0"/>
              <a:t>https://wordwall.net/</a:t>
            </a:r>
            <a:r>
              <a:rPr lang="en-GB" dirty="0">
                <a:hlinkClick r:id="rId2"/>
              </a:rPr>
              <a:t>resource</a:t>
            </a:r>
            <a:r>
              <a:rPr lang="en-GB" dirty="0"/>
              <a:t>/8630060/b%C3%A1bel-tornya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11D1020-4729-6A8C-E8EF-CD780E5EFB21}"/>
              </a:ext>
            </a:extLst>
          </p:cNvPr>
          <p:cNvSpPr txBox="1"/>
          <p:nvPr/>
        </p:nvSpPr>
        <p:spPr>
          <a:xfrm>
            <a:off x="838200" y="502024"/>
            <a:ext cx="6396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0" dirty="0">
                <a:solidFill>
                  <a:schemeClr val="accent6">
                    <a:lumMod val="75000"/>
                  </a:schemeClr>
                </a:solidFill>
              </a:rPr>
              <a:t>J</a:t>
            </a:r>
            <a:r>
              <a:rPr lang="hu-HU" sz="6000" dirty="0" err="1">
                <a:solidFill>
                  <a:schemeClr val="accent6">
                    <a:lumMod val="75000"/>
                  </a:schemeClr>
                </a:solidFill>
              </a:rPr>
              <a:t>áték</a:t>
            </a:r>
            <a:r>
              <a:rPr lang="hu-HU" sz="6000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en-GB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71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F9902777-8DF0-D414-0E1A-E9D2DCE55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936"/>
            <a:ext cx="12192000" cy="6152694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8D9A237C-2061-97F8-78AB-96A724FC6FBC}"/>
              </a:ext>
            </a:extLst>
          </p:cNvPr>
          <p:cNvSpPr txBox="1"/>
          <p:nvPr/>
        </p:nvSpPr>
        <p:spPr>
          <a:xfrm>
            <a:off x="703730" y="653534"/>
            <a:ext cx="61587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nép döntéshelyzetben:  Izrael és a próféták</a:t>
            </a:r>
          </a:p>
        </p:txBody>
      </p:sp>
    </p:spTree>
    <p:extLst>
      <p:ext uri="{BB962C8B-B14F-4D97-AF65-F5344CB8AC3E}">
        <p14:creationId xmlns:p14="http://schemas.microsoft.com/office/powerpoint/2010/main" val="1933164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19969" y="388686"/>
            <a:ext cx="8911687" cy="1057977"/>
          </a:xfrm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Rövid történeti áttekintés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37632" y="2107907"/>
            <a:ext cx="9994024" cy="3951699"/>
          </a:xfrm>
        </p:spPr>
        <p:txBody>
          <a:bodyPr/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Az emberiség Bábel története után szétszéledt a földön. Hosszú idő telt el azóta. Isten kiválasztotta Ábrahámot és a családját. Ők pedig nagy néppé lettek. 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Isten maga vezette népét Egyiptomból az Ígéret földjére. A hazájukat később Izráelnek nevezték el. Fővárosa pedig Jeruzsálem lett. 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Az ország folyamatosan gyarapodott és erősödött.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475" y="235622"/>
            <a:ext cx="1731414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1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Beszélgessünk!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21650" y="2292599"/>
            <a:ext cx="9429750" cy="3843338"/>
          </a:xfrm>
        </p:spPr>
        <p:txBody>
          <a:bodyPr/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 legnagyobb és máig legismertebb király Izráelben Salamon volt. 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Hallottál már róla? 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Mire emlékszel vele kapcsolatban korábbi tanulmányaidból? Elevenítsd fel ismereteidet!</a:t>
            </a:r>
            <a:endParaRPr lang="hu-HU" alt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414338"/>
            <a:ext cx="1525588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752" y="3430043"/>
            <a:ext cx="16224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4191E4-F5E1-DC60-75DE-C19F7C8FF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219"/>
            <a:ext cx="5015753" cy="522099"/>
          </a:xfrm>
        </p:spPr>
        <p:txBody>
          <a:bodyPr>
            <a:normAutofit fontScale="90000"/>
          </a:bodyPr>
          <a:lstStyle/>
          <a:p>
            <a:r>
              <a:rPr lang="hu-HU" sz="3200" dirty="0"/>
              <a:t>Salamon templomot épít</a:t>
            </a:r>
            <a:endParaRPr lang="en-GB" sz="3200" dirty="0"/>
          </a:p>
        </p:txBody>
      </p:sp>
      <p:pic>
        <p:nvPicPr>
          <p:cNvPr id="4" name="Gyermekek Bibliája Ószövetség - 20. Salamon temploma">
            <a:hlinkClick r:id="" action="ppaction://media"/>
            <a:extLst>
              <a:ext uri="{FF2B5EF4-FFF2-40B4-BE49-F238E27FC236}">
                <a16:creationId xmlns:a16="http://schemas.microsoft.com/office/drawing/2014/main" id="{C3BC01B2-D283-80E4-B7BD-F6AD49B9F6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476" y="609318"/>
            <a:ext cx="10295966" cy="579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0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9310" y="397609"/>
            <a:ext cx="9728040" cy="118194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ország Salamon királysága idején 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jómódban és békében élt.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5630" y="1737814"/>
            <a:ext cx="8915400" cy="4758520"/>
          </a:xfrm>
        </p:spPr>
        <p:txBody>
          <a:bodyPr/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Salamon gazdagságának és bölcsességének a híre bejárta az egész világot. 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Istennek templomot, magának palotát épített. Ezután városokat erősített meg, és új városok is épültek.</a:t>
            </a:r>
          </a:p>
          <a:p>
            <a:r>
              <a:rPr lang="hu-HU" sz="3000" b="1" dirty="0">
                <a:latin typeface="Arial" panose="020B0604020202020204" pitchFamily="34" charset="0"/>
                <a:cs typeface="Arial" panose="020B0604020202020204" pitchFamily="34" charset="0"/>
              </a:rPr>
              <a:t>A legfontosabb azonban végig az volt, hogy Isten népe odafigyelt Isten útmutatására.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 próféta szavait meghallgatva el tudta dönteni mi jó és mi nem!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9051" y="397609"/>
            <a:ext cx="1476598" cy="146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1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1528" y="193431"/>
            <a:ext cx="6919180" cy="6471138"/>
          </a:xfrm>
          <a:solidFill>
            <a:schemeClr val="accent2">
              <a:lumMod val="40000"/>
              <a:lumOff val="60000"/>
            </a:schemeClr>
          </a:solidFill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hu-H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Tudod-e? 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u-H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próféta</a:t>
            </a:r>
            <a:r>
              <a:rPr lang="hu-H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 a személy, aki Isten üzenetét hirdeti és közvetíti a nép felé! Isten elhívott embere ő.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u-H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királyság idején próféták mondták el, hogy mit kellene tenni, hogyan kellene dönteni bizonyos helyzetekben. 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u-H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Háború idején, vagy erkölcsi kérdésekben adtak útbaigazítást. 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u-H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Még a királynak is tolmácsolták Isten üzenetét. 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u-H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 olyan király, aki megfogadta a szót, és volt aki ellenállt.</a:t>
            </a:r>
          </a:p>
        </p:txBody>
      </p:sp>
      <p:pic>
        <p:nvPicPr>
          <p:cNvPr id="44035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003" y="4324960"/>
            <a:ext cx="3791869" cy="253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275" y="67190"/>
            <a:ext cx="1736725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kerekített téglalap 1"/>
          <p:cNvSpPr/>
          <p:nvPr/>
        </p:nvSpPr>
        <p:spPr>
          <a:xfrm>
            <a:off x="7586925" y="1911132"/>
            <a:ext cx="4432023" cy="22859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népe életében a királyok gyakran váltották egymást. Isten prófétákat is küldött. </a:t>
            </a: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endParaRPr lang="hu-H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Nézd meg és számold meg, hogy mennyi jó király és próféta volt Izráelben!</a:t>
            </a:r>
            <a:endParaRPr lang="hu-H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3D3F34-D9D4-41DF-A6B1-539B8961B7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1C30684-0EF1-847F-2984-5E1351B61D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8C24F8D-C554-52AB-DFA9-68CC7ADD3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14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2634</TotalTime>
  <Words>522</Words>
  <Application>Microsoft Office PowerPoint</Application>
  <PresentationFormat>Szélesvásznú</PresentationFormat>
  <Paragraphs>54</Paragraphs>
  <Slides>15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Monotype Corsiva</vt:lpstr>
      <vt:lpstr>Wingdings</vt:lpstr>
      <vt:lpstr>Wingdings 3</vt:lpstr>
      <vt:lpstr>Office-téma</vt:lpstr>
      <vt:lpstr>PowerPoint-bemutató</vt:lpstr>
      <vt:lpstr> </vt:lpstr>
      <vt:lpstr>PowerPoint-bemutató</vt:lpstr>
      <vt:lpstr>Rövid történeti áttekintés</vt:lpstr>
      <vt:lpstr>Beszélgessünk!</vt:lpstr>
      <vt:lpstr>Salamon templomot épít</vt:lpstr>
      <vt:lpstr>Az ország Salamon királysága idején  jómódban és békében élt.</vt:lpstr>
      <vt:lpstr>PowerPoint-bemutató</vt:lpstr>
      <vt:lpstr>PowerPoint-bemutató</vt:lpstr>
      <vt:lpstr>Játék:</vt:lpstr>
      <vt:lpstr>PowerPoint-bemutató</vt:lpstr>
      <vt:lpstr>Ének: Jól vigyázz kicsi kéz…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László Faragó</dc:creator>
  <cp:lastModifiedBy>László Faragó</cp:lastModifiedBy>
  <cp:revision>21</cp:revision>
  <dcterms:created xsi:type="dcterms:W3CDTF">2024-09-30T17:11:32Z</dcterms:created>
  <dcterms:modified xsi:type="dcterms:W3CDTF">2024-10-04T14:48:24Z</dcterms:modified>
</cp:coreProperties>
</file>