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5" r:id="rId2"/>
    <p:sldId id="366" r:id="rId3"/>
    <p:sldId id="281" r:id="rId4"/>
    <p:sldId id="354" r:id="rId5"/>
    <p:sldId id="367" r:id="rId6"/>
    <p:sldId id="374" r:id="rId7"/>
    <p:sldId id="376" r:id="rId8"/>
    <p:sldId id="363" r:id="rId9"/>
    <p:sldId id="373" r:id="rId10"/>
    <p:sldId id="369" r:id="rId11"/>
    <p:sldId id="368" r:id="rId12"/>
    <p:sldId id="353" r:id="rId13"/>
    <p:sldId id="371" r:id="rId14"/>
    <p:sldId id="370" r:id="rId15"/>
    <p:sldId id="378" r:id="rId16"/>
    <p:sldId id="305" r:id="rId17"/>
    <p:sldId id="36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773D22"/>
    <a:srgbClr val="F8974E"/>
    <a:srgbClr val="87818D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2024. 09. 13.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%C3%81d%C3%A1m_teremt%C3%A9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I_OoZMCovo?start=8&amp;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Are9dDbW24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Vq0Tx9OZ6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251F124-61EA-7C9E-0232-01481C4F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8445" y="258349"/>
            <a:ext cx="10143361" cy="10087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képzőművészeti alkotás így mutatja be az ember teremtetését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445" y="1539239"/>
            <a:ext cx="6722247" cy="4490462"/>
          </a:xfrm>
          <a:prstGeom prst="rect">
            <a:avLst/>
          </a:prstGeom>
        </p:spPr>
      </p:pic>
      <p:sp>
        <p:nvSpPr>
          <p:cNvPr id="6" name="Egy oldalon lekerekített és levágott sarkú téglalap 5"/>
          <p:cNvSpPr/>
          <p:nvPr/>
        </p:nvSpPr>
        <p:spPr>
          <a:xfrm>
            <a:off x="8007532" y="1583379"/>
            <a:ext cx="3762102" cy="4402182"/>
          </a:xfrm>
          <a:prstGeom prst="snip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freskó címe: Ádám teremtése.</a:t>
            </a:r>
          </a:p>
          <a:p>
            <a:pPr algn="ctr"/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Michaelangelo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Buonarroti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műve, 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vatikáni múzeumban megtekinthető!</a:t>
            </a:r>
          </a:p>
        </p:txBody>
      </p:sp>
      <p:sp>
        <p:nvSpPr>
          <p:cNvPr id="7" name="Ellipszis 6"/>
          <p:cNvSpPr/>
          <p:nvPr/>
        </p:nvSpPr>
        <p:spPr>
          <a:xfrm>
            <a:off x="1319349" y="5844643"/>
            <a:ext cx="3905794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Bővebb információ itt található! 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1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4650" y="571859"/>
            <a:ext cx="9316636" cy="1280890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és a teremtés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05886" y="1852749"/>
            <a:ext cx="8915400" cy="3777622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Újszövetség bizonyságtétele szerint Jézus is jelen volt a teremtésnél: 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„…minden általa és reá nézve teremtetett”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1,16) 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„…nekünk mégis egyetlen Istenünk az Atya, akitől van a mindenség, mi is </a:t>
            </a:r>
            <a:r>
              <a:rPr lang="hu-HU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Őérte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, és egyetlen Urunk a Jézus Krisztus, aki által van a mindenség, mi is Őáltala.”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(1Kor 8,6) </a:t>
            </a:r>
          </a:p>
        </p:txBody>
      </p:sp>
    </p:spTree>
    <p:extLst>
      <p:ext uri="{BB962C8B-B14F-4D97-AF65-F5344CB8AC3E}">
        <p14:creationId xmlns:p14="http://schemas.microsoft.com/office/powerpoint/2010/main" val="22695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 a legszebb a teremtett világban?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Mit gondolsz, hogyan tudod őrizni, és gondozni a rád bízott környezetet?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542" y="3955994"/>
            <a:ext cx="2967497" cy="19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148" y="228232"/>
            <a:ext cx="8911687" cy="875301"/>
          </a:xfrm>
        </p:spPr>
        <p:txBody>
          <a:bodyPr/>
          <a:lstStyle/>
          <a:p>
            <a:r>
              <a:rPr lang="hu-HU" dirty="0"/>
              <a:t>Világunk nincs magára hagyva!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3187337" y="3213463"/>
            <a:ext cx="5329646" cy="11495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/>
              <a:t>A teremtő Istenben való hit következményei: </a:t>
            </a:r>
            <a:endParaRPr lang="hu-HU" sz="2200" dirty="0"/>
          </a:p>
        </p:txBody>
      </p:sp>
      <p:sp>
        <p:nvSpPr>
          <p:cNvPr id="5" name="Könnycsepp 4"/>
          <p:cNvSpPr/>
          <p:nvPr/>
        </p:nvSpPr>
        <p:spPr>
          <a:xfrm>
            <a:off x="809896" y="1905000"/>
            <a:ext cx="2625635" cy="1661160"/>
          </a:xfrm>
          <a:prstGeom prst="teardrop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Hála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életért és a földi élet szépségeiért! 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2939143" y="2886891"/>
            <a:ext cx="992777" cy="67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önnycsepp 9"/>
          <p:cNvSpPr/>
          <p:nvPr/>
        </p:nvSpPr>
        <p:spPr>
          <a:xfrm>
            <a:off x="6426925" y="1371599"/>
            <a:ext cx="3108961" cy="1724297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 tisztelete!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 felett Isten rendelkezik egyedül!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6400800" y="2651760"/>
            <a:ext cx="809897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önnycsepp 12"/>
          <p:cNvSpPr/>
          <p:nvPr/>
        </p:nvSpPr>
        <p:spPr>
          <a:xfrm>
            <a:off x="7282543" y="4362995"/>
            <a:ext cx="4506685" cy="1548227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Reménység!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világnak gazdája és gondviselője van! 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7210697" y="4075611"/>
            <a:ext cx="1606732" cy="627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önnycsepp 15"/>
          <p:cNvSpPr/>
          <p:nvPr/>
        </p:nvSpPr>
        <p:spPr>
          <a:xfrm>
            <a:off x="1847395" y="5137108"/>
            <a:ext cx="3782695" cy="1100686"/>
          </a:xfrm>
          <a:prstGeom prst="teardrop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Felelősség!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feladatot adott az embernek.  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3931920" y="4127863"/>
            <a:ext cx="1854926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9965" y="480419"/>
            <a:ext cx="8911687" cy="11001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mai óra fontos üzenete számunkra: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6451" y="2002970"/>
            <a:ext cx="9718714" cy="4528457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világ, amiben élünk nem véletlenül jött létre!</a:t>
            </a:r>
          </a:p>
          <a:p>
            <a:pPr marL="0" indent="0">
              <a:buNone/>
            </a:pP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 arról vall, hogy a világ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akaratából lett.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hozta létre a semmiből, a szavával.</a:t>
            </a:r>
          </a:p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Mindent Isten alkotott, és 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mindent jónak teremtett.</a:t>
            </a:r>
          </a:p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 teremtmény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aki Istentől feladatot kapott a világ gondozására!</a:t>
            </a:r>
          </a:p>
        </p:txBody>
      </p:sp>
    </p:spTree>
    <p:extLst>
      <p:ext uri="{BB962C8B-B14F-4D97-AF65-F5344CB8AC3E}">
        <p14:creationId xmlns:p14="http://schemas.microsoft.com/office/powerpoint/2010/main" val="1776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23EA45-7E7D-2A27-0DB0-688FE1DD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Ő a minden..</a:t>
            </a:r>
            <a:endParaRPr lang="sv-SE" dirty="0"/>
          </a:p>
        </p:txBody>
      </p:sp>
      <p:pic>
        <p:nvPicPr>
          <p:cNvPr id="4" name="Onlinemedia 3" title="Pintér Béla - Ő a minden // Ez az a nap! Reménység Esték 2020.05.18.">
            <a:hlinkClick r:id="" action="ppaction://media"/>
            <a:extLst>
              <a:ext uri="{FF2B5EF4-FFF2-40B4-BE49-F238E27FC236}">
                <a16:creationId xmlns:a16="http://schemas.microsoft.com/office/drawing/2014/main" id="{E58AE5D3-EC27-C1BC-797B-F7B51BC8BE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4960" y="1312265"/>
            <a:ext cx="9509760" cy="53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843554" y="3260534"/>
            <a:ext cx="2986887" cy="2630813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5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8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9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 useBgFill="1">
        <p:nvSpPr>
          <p:cNvPr id="100" name="Rectangle 39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41">
            <a:extLst>
              <a:ext uri="{FF2B5EF4-FFF2-40B4-BE49-F238E27FC236}">
                <a16:creationId xmlns:a16="http://schemas.microsoft.com/office/drawing/2014/main" id="{1A703601-C9B7-448F-B403-01CBCB08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43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églalap 1"/>
          <p:cNvSpPr/>
          <p:nvPr/>
        </p:nvSpPr>
        <p:spPr>
          <a:xfrm>
            <a:off x="8324602" y="935646"/>
            <a:ext cx="3181597" cy="3841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„És látta Isten, hogy minden,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amit alkotott, igen jó.”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1Mózes 1,31.</a:t>
            </a:r>
          </a:p>
        </p:txBody>
      </p:sp>
      <p:pic>
        <p:nvPicPr>
          <p:cNvPr id="3" name="Bildobjekt 2" descr="En bild som visar text, Teckensnitt&#10;&#10;Automatiskt genererad beskrivning">
            <a:extLst>
              <a:ext uri="{FF2B5EF4-FFF2-40B4-BE49-F238E27FC236}">
                <a16:creationId xmlns:a16="http://schemas.microsoft.com/office/drawing/2014/main" id="{8D94812F-5B4F-8107-D98D-30866DE4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" r="3363" b="-4"/>
          <a:stretch/>
        </p:blipFill>
        <p:spPr>
          <a:xfrm>
            <a:off x="929675" y="1250067"/>
            <a:ext cx="4213521" cy="432659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4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D9AA6B9-F0AB-8E21-1D9B-5AED2B7BBDB2}"/>
              </a:ext>
            </a:extLst>
          </p:cNvPr>
          <p:cNvSpPr/>
          <p:nvPr/>
        </p:nvSpPr>
        <p:spPr>
          <a:xfrm>
            <a:off x="7226955" y="5475797"/>
            <a:ext cx="4609084" cy="798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i="1" dirty="0"/>
              <a:t>Áldás, békesség!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162053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70310" y="734989"/>
            <a:ext cx="8915399" cy="1157675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első döntések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0837" y="2909391"/>
            <a:ext cx="4595358" cy="112628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 világ teremtése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112" y="2747420"/>
            <a:ext cx="3790663" cy="36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Kezdjük közös imádsággal</a:t>
            </a:r>
            <a:r>
              <a:rPr kumimoji="0" lang="hu-HU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1241937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88621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Font typeface="Wingdings" panose="05000000000000000000" pitchFamily="2" charset="2"/>
              <a:buChar char="ü"/>
              <a:defRPr/>
            </a:pPr>
            <a:r>
              <a:rPr lang="hu-H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arról lesz szó, hogy világunkat Isten teremtette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297465"/>
            <a:ext cx="8490837" cy="5559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Nézzük meg ezt az elgondolkodtató videót!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057" y="254151"/>
            <a:ext cx="1430876" cy="143491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00298" y="26560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604933" y="30253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53851" y="1152385"/>
            <a:ext cx="2618377" cy="15036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a világban és </a:t>
            </a:r>
          </a:p>
          <a:p>
            <a:pPr algn="ctr"/>
            <a:r>
              <a:rPr lang="hu-H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egész világ az emberben!</a:t>
            </a:r>
          </a:p>
        </p:txBody>
      </p:sp>
      <p:pic>
        <p:nvPicPr>
          <p:cNvPr id="2" name="Onlinemedia 1" title="Universe Size Comparison | Cosmic Eye (Original HD)">
            <a:hlinkClick r:id="" action="ppaction://media"/>
            <a:extLst>
              <a:ext uri="{FF2B5EF4-FFF2-40B4-BE49-F238E27FC236}">
                <a16:creationId xmlns:a16="http://schemas.microsoft.com/office/drawing/2014/main" id="{7D24F541-63A3-E356-22E5-BD16797004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07360" y="1683918"/>
            <a:ext cx="8168640" cy="46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5520" y="1671315"/>
            <a:ext cx="11032309" cy="384556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Mózes 1. könyvének 1-11. fejezetét őstörténeteknek nevezzük. </a:t>
            </a:r>
            <a:endParaRPr lang="sv-SE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Olyan történetek gyűjteményét jelenti, amelyek az emberiség első korszakában zajlottak, mintegy másfél ezer éves időszakban. 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Ezek a történetek az egész emberi nemzetségre vonatkoznak. 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F3F5A9B-4676-9B5C-74F5-5F9EF066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33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5DBDF4-FD54-730A-1B56-EB3F3A47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96" y="1036320"/>
            <a:ext cx="11127606" cy="4196080"/>
          </a:xfrm>
          <a:prstGeom prst="rect">
            <a:avLst/>
          </a:prstGeom>
        </p:spPr>
      </p:pic>
      <p:sp>
        <p:nvSpPr>
          <p:cNvPr id="4" name="Könnycsepp 3">
            <a:extLst>
              <a:ext uri="{FF2B5EF4-FFF2-40B4-BE49-F238E27FC236}">
                <a16:creationId xmlns:a16="http://schemas.microsoft.com/office/drawing/2014/main" id="{F6566D9C-01F6-7410-0699-7BFF668A861D}"/>
              </a:ext>
            </a:extLst>
          </p:cNvPr>
          <p:cNvSpPr/>
          <p:nvPr/>
        </p:nvSpPr>
        <p:spPr>
          <a:xfrm>
            <a:off x="418012" y="5669279"/>
            <a:ext cx="11599817" cy="914400"/>
          </a:xfrm>
          <a:prstGeom prst="teardrop">
            <a:avLst>
              <a:gd name="adj" fmla="val 714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tudnod azt, hogy az emberiség kezdetének a történeteit csakis a </a:t>
            </a:r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fényében lehet helyesen értelmezni!</a:t>
            </a:r>
            <a:endParaRPr lang="hu-H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2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a 1" title="Áttekintés: Teremtés 1–11. (1Mózes | Genezis)">
            <a:hlinkClick r:id="" action="ppaction://media"/>
            <a:extLst>
              <a:ext uri="{FF2B5EF4-FFF2-40B4-BE49-F238E27FC236}">
                <a16:creationId xmlns:a16="http://schemas.microsoft.com/office/drawing/2014/main" id="{6F446018-C0FF-12F3-899D-88A3041A18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546" y="151708"/>
            <a:ext cx="1411049" cy="1391383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658793" y="1530710"/>
            <a:ext cx="10464500" cy="51574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bibliai teremtéstörténet olyan időszakról vall, amelyet emberi tapasztalat nem támaszthat alá. 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emberiség kezdetét és az első írásbeli feljegyzést több mint százezer év választja el egymástól. </a:t>
            </a:r>
          </a:p>
          <a:p>
            <a:pPr marL="0" indent="0">
              <a:buNone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bibliai teremtéstörténet egy bizonyságtétel arról, hogy a világot a Szentháromság Isten teremtette tehát nem egy természettudományos írás, hanem a világ isteni eredetéről tanúskodik! </a:t>
            </a:r>
          </a:p>
        </p:txBody>
      </p:sp>
      <p:sp>
        <p:nvSpPr>
          <p:cNvPr id="2" name="Téglalap 1"/>
          <p:cNvSpPr/>
          <p:nvPr/>
        </p:nvSpPr>
        <p:spPr>
          <a:xfrm>
            <a:off x="1744432" y="570401"/>
            <a:ext cx="8894114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teremtéstörténet mint egy bizonyságtétel </a:t>
            </a:r>
          </a:p>
        </p:txBody>
      </p:sp>
    </p:spTree>
    <p:extLst>
      <p:ext uri="{BB962C8B-B14F-4D97-AF65-F5344CB8AC3E}">
        <p14:creationId xmlns:p14="http://schemas.microsoft.com/office/powerpoint/2010/main" val="2309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546" y="151708"/>
            <a:ext cx="1411049" cy="1391383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658793" y="1530710"/>
            <a:ext cx="10464500" cy="51574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Ebben az értelmezésben az üdvtörténet szempontjából kell nekünk is megközelíteni! A fő hangsúly így fogalmazható meg: Minden, ami csak van, a létezését Istennek köszönheti. 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Szentírás arról vall, hogy a világ nem a véletlen műve.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Istenünk a világot szavával és a semmiből teremtette, akarata és terve szerint szeretetből! </a:t>
            </a:r>
          </a:p>
        </p:txBody>
      </p:sp>
      <p:sp>
        <p:nvSpPr>
          <p:cNvPr id="2" name="Téglalap 1"/>
          <p:cNvSpPr/>
          <p:nvPr/>
        </p:nvSpPr>
        <p:spPr>
          <a:xfrm>
            <a:off x="1744432" y="570401"/>
            <a:ext cx="8894114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teremtéstörténet mint egy bizonyságtétel </a:t>
            </a:r>
          </a:p>
        </p:txBody>
      </p:sp>
    </p:spTree>
    <p:extLst>
      <p:ext uri="{BB962C8B-B14F-4D97-AF65-F5344CB8AC3E}">
        <p14:creationId xmlns:p14="http://schemas.microsoft.com/office/powerpoint/2010/main" val="41587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583</Words>
  <Application>Microsoft Office PowerPoint</Application>
  <PresentationFormat>Bredbild</PresentationFormat>
  <Paragraphs>57</Paragraphs>
  <Slides>17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7_Szálak</vt:lpstr>
      <vt:lpstr>PowerPoint-presentation</vt:lpstr>
      <vt:lpstr>Az első döntések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Egy képzőművészeti alkotás így mutatja be az ember teremtetését </vt:lpstr>
      <vt:lpstr>Jézus és a teremtés  </vt:lpstr>
      <vt:lpstr>Gondolkozz el a kérdéseken!  </vt:lpstr>
      <vt:lpstr>Világunk nincs magára hagyva!</vt:lpstr>
      <vt:lpstr>A mai óra fontos üzenete számunkra: </vt:lpstr>
      <vt:lpstr>Ő a minden..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554</cp:revision>
  <dcterms:created xsi:type="dcterms:W3CDTF">2020-03-16T06:58:02Z</dcterms:created>
  <dcterms:modified xsi:type="dcterms:W3CDTF">2024-09-13T15:03:55Z</dcterms:modified>
</cp:coreProperties>
</file>